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jpg" ContentType="image/jpg"/>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65" r:id="rId5"/>
    <p:sldMasterId id="2147483650" r:id="rId6"/>
    <p:sldMasterId id="2147483725" r:id="rId7"/>
    <p:sldMasterId id="2147483743" r:id="rId8"/>
  </p:sldMasterIdLst>
  <p:notesMasterIdLst>
    <p:notesMasterId r:id="rId16"/>
  </p:notesMasterIdLst>
  <p:sldIdLst>
    <p:sldId id="256" r:id="rId9"/>
    <p:sldId id="257" r:id="rId10"/>
    <p:sldId id="258" r:id="rId11"/>
    <p:sldId id="265" r:id="rId12"/>
    <p:sldId id="324" r:id="rId13"/>
    <p:sldId id="263" r:id="rId14"/>
    <p:sldId id="271" r:id="rId15"/>
  </p:sldIdLst>
  <p:sldSz cx="14630400" cy="8229600"/>
  <p:notesSz cx="6858000" cy="9144000"/>
  <p:custDataLst>
    <p:tags r:id="rId17"/>
  </p:custDataLst>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orient="horz" pos="289">
          <p15:clr>
            <a:srgbClr val="A4A3A4"/>
          </p15:clr>
        </p15:guide>
        <p15:guide id="3" orient="horz" pos="1296">
          <p15:clr>
            <a:srgbClr val="A4A3A4"/>
          </p15:clr>
        </p15:guide>
        <p15:guide id="4" orient="horz" pos="4607">
          <p15:clr>
            <a:srgbClr val="A4A3A4"/>
          </p15:clr>
        </p15:guide>
        <p15:guide id="5" orient="horz" pos="4968">
          <p15:clr>
            <a:srgbClr val="A4A3A4"/>
          </p15:clr>
        </p15:guide>
        <p15:guide id="6" orient="horz" pos="1792">
          <p15:clr>
            <a:srgbClr val="A4A3A4"/>
          </p15:clr>
        </p15:guide>
        <p15:guide id="7" pos="4608">
          <p15:clr>
            <a:srgbClr val="A4A3A4"/>
          </p15:clr>
        </p15:guide>
        <p15:guide id="8" pos="571">
          <p15:clr>
            <a:srgbClr val="A4A3A4"/>
          </p15:clr>
        </p15:guide>
        <p15:guide id="9" pos="8930">
          <p15:clr>
            <a:srgbClr val="A4A3A4"/>
          </p15:clr>
        </p15:guide>
        <p15:guide id="10" pos="2449">
          <p15:clr>
            <a:srgbClr val="A4A3A4"/>
          </p15:clr>
        </p15:guide>
        <p15:guide id="11" pos="2735">
          <p15:clr>
            <a:srgbClr val="A4A3A4"/>
          </p15:clr>
        </p15:guide>
        <p15:guide id="12" pos="4898">
          <p15:clr>
            <a:srgbClr val="A4A3A4"/>
          </p15:clr>
        </p15:guide>
        <p15:guide id="13" pos="6766">
          <p15:clr>
            <a:srgbClr val="A4A3A4"/>
          </p15:clr>
        </p15:guide>
        <p15:guide id="14" pos="70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47" d="100"/>
          <a:sy n="47" d="100"/>
        </p:scale>
        <p:origin x="658" y="48"/>
      </p:cViewPr>
      <p:guideLst>
        <p:guide orient="horz" pos="2592"/>
        <p:guide orient="horz" pos="289"/>
        <p:guide orient="horz" pos="1296"/>
        <p:guide orient="horz" pos="4607"/>
        <p:guide orient="horz" pos="4968"/>
        <p:guide orient="horz" pos="1792"/>
        <p:guide pos="4608"/>
        <p:guide pos="571"/>
        <p:guide pos="8930"/>
        <p:guide pos="2449"/>
        <p:guide pos="2735"/>
        <p:guide pos="4898"/>
        <p:guide pos="6766"/>
        <p:guide pos="7056"/>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9" d="100"/>
          <a:sy n="89" d="100"/>
        </p:scale>
        <p:origin x="379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88835541898724E-2"/>
          <c:y val="2.5157232704402517E-2"/>
          <c:w val="0.8381640099865566"/>
          <c:h val="0.80444064221622447"/>
        </c:manualLayout>
      </c:layout>
      <c:lineChart>
        <c:grouping val="standard"/>
        <c:varyColors val="0"/>
        <c:ser>
          <c:idx val="0"/>
          <c:order val="0"/>
          <c:tx>
            <c:strRef>
              <c:f>'WS-Teilnehmerübersicht'!$F$1</c:f>
              <c:strCache>
                <c:ptCount val="1"/>
                <c:pt idx="0">
                  <c:v>Participants / Year</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'WS-Teilnehmerübersicht'!$A$2:$A$33</c:f>
              <c:numCache>
                <c:formatCode>General</c:formatCode>
                <c:ptCount val="32"/>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'WS-Teilnehmerübersicht'!$F$2:$F$33</c:f>
              <c:numCache>
                <c:formatCode>General</c:formatCode>
                <c:ptCount val="32"/>
                <c:pt idx="1">
                  <c:v>35</c:v>
                </c:pt>
                <c:pt idx="2">
                  <c:v>105</c:v>
                </c:pt>
                <c:pt idx="3">
                  <c:v>93</c:v>
                </c:pt>
                <c:pt idx="4">
                  <c:v>116</c:v>
                </c:pt>
                <c:pt idx="5">
                  <c:v>94</c:v>
                </c:pt>
                <c:pt idx="6">
                  <c:v>92</c:v>
                </c:pt>
                <c:pt idx="7">
                  <c:v>121</c:v>
                </c:pt>
                <c:pt idx="8">
                  <c:v>173</c:v>
                </c:pt>
                <c:pt idx="9">
                  <c:v>205</c:v>
                </c:pt>
                <c:pt idx="10">
                  <c:v>175</c:v>
                </c:pt>
                <c:pt idx="11">
                  <c:v>259</c:v>
                </c:pt>
                <c:pt idx="12">
                  <c:v>214</c:v>
                </c:pt>
                <c:pt idx="13">
                  <c:v>366</c:v>
                </c:pt>
                <c:pt idx="14">
                  <c:v>268</c:v>
                </c:pt>
                <c:pt idx="15">
                  <c:v>237</c:v>
                </c:pt>
                <c:pt idx="16">
                  <c:v>276</c:v>
                </c:pt>
                <c:pt idx="17">
                  <c:v>243</c:v>
                </c:pt>
                <c:pt idx="18">
                  <c:v>170</c:v>
                </c:pt>
                <c:pt idx="19">
                  <c:v>253</c:v>
                </c:pt>
                <c:pt idx="20">
                  <c:v>158</c:v>
                </c:pt>
                <c:pt idx="21">
                  <c:v>273</c:v>
                </c:pt>
                <c:pt idx="22">
                  <c:v>64</c:v>
                </c:pt>
                <c:pt idx="23">
                  <c:v>111</c:v>
                </c:pt>
                <c:pt idx="24">
                  <c:v>252</c:v>
                </c:pt>
                <c:pt idx="25">
                  <c:v>343</c:v>
                </c:pt>
                <c:pt idx="26">
                  <c:v>520</c:v>
                </c:pt>
                <c:pt idx="27">
                  <c:v>488</c:v>
                </c:pt>
                <c:pt idx="28">
                  <c:v>478</c:v>
                </c:pt>
                <c:pt idx="29">
                  <c:v>195</c:v>
                </c:pt>
                <c:pt idx="30">
                  <c:v>661</c:v>
                </c:pt>
                <c:pt idx="31">
                  <c:v>741</c:v>
                </c:pt>
              </c:numCache>
            </c:numRef>
          </c:val>
          <c:smooth val="0"/>
          <c:extLst>
            <c:ext xmlns:c16="http://schemas.microsoft.com/office/drawing/2014/chart" uri="{C3380CC4-5D6E-409C-BE32-E72D297353CC}">
              <c16:uniqueId val="{00000000-EA0E-4278-9A6D-2B1B9448A4EE}"/>
            </c:ext>
          </c:extLst>
        </c:ser>
        <c:ser>
          <c:idx val="1"/>
          <c:order val="1"/>
          <c:tx>
            <c:strRef>
              <c:f>'WS-Teilnehmerübersicht'!$G$1</c:f>
              <c:strCache>
                <c:ptCount val="1"/>
                <c:pt idx="0">
                  <c:v>Ø - Average / Workshop</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'WS-Teilnehmerübersicht'!$A$2:$A$33</c:f>
              <c:numCache>
                <c:formatCode>General</c:formatCode>
                <c:ptCount val="32"/>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numCache>
            </c:numRef>
          </c:cat>
          <c:val>
            <c:numRef>
              <c:f>'WS-Teilnehmerübersicht'!$G$2:$G$33</c:f>
              <c:numCache>
                <c:formatCode>General</c:formatCode>
                <c:ptCount val="32"/>
                <c:pt idx="1">
                  <c:v>11.7</c:v>
                </c:pt>
                <c:pt idx="2">
                  <c:v>35</c:v>
                </c:pt>
                <c:pt idx="3">
                  <c:v>31</c:v>
                </c:pt>
                <c:pt idx="4">
                  <c:v>29</c:v>
                </c:pt>
                <c:pt idx="5">
                  <c:v>31.3</c:v>
                </c:pt>
                <c:pt idx="6">
                  <c:v>30.7</c:v>
                </c:pt>
                <c:pt idx="7">
                  <c:v>40.299999999999997</c:v>
                </c:pt>
                <c:pt idx="8">
                  <c:v>43.3</c:v>
                </c:pt>
                <c:pt idx="9">
                  <c:v>68.3</c:v>
                </c:pt>
                <c:pt idx="10">
                  <c:v>58.3</c:v>
                </c:pt>
                <c:pt idx="11">
                  <c:v>51.8</c:v>
                </c:pt>
                <c:pt idx="12">
                  <c:v>53.5</c:v>
                </c:pt>
                <c:pt idx="13">
                  <c:v>45.8</c:v>
                </c:pt>
                <c:pt idx="14">
                  <c:v>33.5</c:v>
                </c:pt>
                <c:pt idx="15">
                  <c:v>29.6</c:v>
                </c:pt>
                <c:pt idx="16">
                  <c:v>25.1</c:v>
                </c:pt>
                <c:pt idx="17">
                  <c:v>18.7</c:v>
                </c:pt>
                <c:pt idx="18">
                  <c:v>28.3</c:v>
                </c:pt>
                <c:pt idx="19">
                  <c:v>28.1</c:v>
                </c:pt>
                <c:pt idx="20">
                  <c:v>19.8</c:v>
                </c:pt>
                <c:pt idx="21">
                  <c:v>34.1</c:v>
                </c:pt>
                <c:pt idx="22">
                  <c:v>32</c:v>
                </c:pt>
                <c:pt idx="23">
                  <c:v>37</c:v>
                </c:pt>
                <c:pt idx="24">
                  <c:v>50.4</c:v>
                </c:pt>
                <c:pt idx="25">
                  <c:v>42.9</c:v>
                </c:pt>
                <c:pt idx="26">
                  <c:v>86.7</c:v>
                </c:pt>
                <c:pt idx="27">
                  <c:v>61</c:v>
                </c:pt>
                <c:pt idx="28">
                  <c:v>68.3</c:v>
                </c:pt>
                <c:pt idx="29">
                  <c:v>65</c:v>
                </c:pt>
                <c:pt idx="30" formatCode="0.0">
                  <c:v>47.214285714285715</c:v>
                </c:pt>
                <c:pt idx="31" formatCode="0.0">
                  <c:v>39</c:v>
                </c:pt>
              </c:numCache>
            </c:numRef>
          </c:val>
          <c:smooth val="0"/>
          <c:extLst>
            <c:ext xmlns:c16="http://schemas.microsoft.com/office/drawing/2014/chart" uri="{C3380CC4-5D6E-409C-BE32-E72D297353CC}">
              <c16:uniqueId val="{00000001-EA0E-4278-9A6D-2B1B9448A4EE}"/>
            </c:ext>
          </c:extLst>
        </c:ser>
        <c:dLbls>
          <c:dLblPos val="ctr"/>
          <c:showLegendKey val="0"/>
          <c:showVal val="1"/>
          <c:showCatName val="0"/>
          <c:showSerName val="0"/>
          <c:showPercent val="0"/>
          <c:showBubbleSize val="0"/>
        </c:dLbls>
        <c:smooth val="0"/>
        <c:axId val="854970223"/>
        <c:axId val="854970639"/>
      </c:lineChart>
      <c:catAx>
        <c:axId val="85497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60000" spcFirstLastPara="1" vertOverflow="ellipsis" wrap="square" anchor="ctr" anchorCtr="1"/>
          <a:lstStyle/>
          <a:p>
            <a:pPr>
              <a:defRPr sz="1197" b="0" i="0" u="none" strike="noStrike" kern="1200" baseline="0">
                <a:solidFill>
                  <a:schemeClr val="bg1"/>
                </a:solidFill>
                <a:latin typeface="+mn-lt"/>
                <a:ea typeface="+mn-ea"/>
                <a:cs typeface="+mn-cs"/>
              </a:defRPr>
            </a:pPr>
            <a:endParaRPr lang="de-DE"/>
          </a:p>
        </c:txPr>
        <c:crossAx val="854970639"/>
        <c:crosses val="autoZero"/>
        <c:auto val="1"/>
        <c:lblAlgn val="ctr"/>
        <c:lblOffset val="100"/>
        <c:noMultiLvlLbl val="0"/>
      </c:catAx>
      <c:valAx>
        <c:axId val="854970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de-DE"/>
          </a:p>
        </c:txPr>
        <c:crossAx val="854970223"/>
        <c:crosses val="autoZero"/>
        <c:crossBetween val="between"/>
      </c:valAx>
      <c:spPr>
        <a:noFill/>
        <a:ln>
          <a:noFill/>
        </a:ln>
        <a:effectLst/>
      </c:spPr>
    </c:plotArea>
    <c:legend>
      <c:legendPos val="b"/>
      <c:layout>
        <c:manualLayout>
          <c:xMode val="edge"/>
          <c:yMode val="edge"/>
          <c:x val="0.34567309285323072"/>
          <c:y val="0.93729821265650615"/>
          <c:w val="0.32828059754878181"/>
          <c:h val="5.08339448981412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B2F3A-9C21-459A-B576-43347E44AEF1}" type="datetimeFigureOut">
              <a:rPr lang="en-CA" smtClean="0"/>
              <a:t>2024-12-18</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8F055-25CE-41B9-8ECA-04F10EDA5948}" type="slidenum">
              <a:rPr lang="en-CA" smtClean="0"/>
              <a:t>‹Nr.›</a:t>
            </a:fld>
            <a:endParaRPr lang="en-CA"/>
          </a:p>
        </p:txBody>
      </p:sp>
    </p:spTree>
    <p:extLst>
      <p:ext uri="{BB962C8B-B14F-4D97-AF65-F5344CB8AC3E}">
        <p14:creationId xmlns:p14="http://schemas.microsoft.com/office/powerpoint/2010/main" val="234887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398463" y="692150"/>
            <a:ext cx="6157912" cy="3465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695484" y="4389398"/>
            <a:ext cx="5563870" cy="4158377"/>
          </a:xfrm>
          <a:prstGeom prst="rect">
            <a:avLst/>
          </a:prstGeom>
          <a:noFill/>
          <a:ln>
            <a:noFill/>
          </a:ln>
        </p:spPr>
        <p:txBody>
          <a:bodyPr spcFirstLastPara="1" wrap="square" lIns="92525" tIns="46250" rIns="92525" bIns="4625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6" name="Google Shape;46;p1:notes"/>
          <p:cNvSpPr txBox="1">
            <a:spLocks noGrp="1"/>
          </p:cNvSpPr>
          <p:nvPr>
            <p:ph type="sldNum" idx="12"/>
          </p:nvPr>
        </p:nvSpPr>
        <p:spPr>
          <a:xfrm>
            <a:off x="3939466" y="8777193"/>
            <a:ext cx="3013763" cy="462042"/>
          </a:xfrm>
          <a:prstGeom prst="rect">
            <a:avLst/>
          </a:prstGeom>
          <a:noFill/>
          <a:ln>
            <a:noFill/>
          </a:ln>
        </p:spPr>
        <p:txBody>
          <a:bodyPr spcFirstLastPara="1" wrap="square" lIns="92525" tIns="46250" rIns="92525" bIns="4625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I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398463" y="692150"/>
            <a:ext cx="6157912" cy="3465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95484" y="4389398"/>
            <a:ext cx="5563800" cy="4158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3" name="Google Shape;53;p2:notes"/>
          <p:cNvSpPr txBox="1">
            <a:spLocks noGrp="1"/>
          </p:cNvSpPr>
          <p:nvPr>
            <p:ph type="sldNum" idx="12"/>
          </p:nvPr>
        </p:nvSpPr>
        <p:spPr>
          <a:xfrm>
            <a:off x="3939466" y="8777193"/>
            <a:ext cx="3013800" cy="462000"/>
          </a:xfrm>
          <a:prstGeom prst="rect">
            <a:avLst/>
          </a:prstGeom>
          <a:noFill/>
          <a:ln>
            <a:noFill/>
          </a:ln>
        </p:spPr>
        <p:txBody>
          <a:bodyPr spcFirstLastPara="1" wrap="square" lIns="92525" tIns="46250" rIns="92525" bIns="4625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IE"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828F055-25CE-41B9-8ECA-04F10EDA5948}" type="slidenum">
              <a:rPr lang="de-DE" smtClean="0"/>
              <a:t>5</a:t>
            </a:fld>
            <a:endParaRPr lang="de-DE"/>
          </a:p>
        </p:txBody>
      </p:sp>
    </p:spTree>
    <p:extLst>
      <p:ext uri="{BB962C8B-B14F-4D97-AF65-F5344CB8AC3E}">
        <p14:creationId xmlns:p14="http://schemas.microsoft.com/office/powerpoint/2010/main" val="309169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828F055-25CE-41B9-8ECA-04F10EDA5948}" type="slidenum">
              <a:rPr lang="de-DE" smtClean="0"/>
              <a:t>7</a:t>
            </a:fld>
            <a:endParaRPr lang="de-DE"/>
          </a:p>
        </p:txBody>
      </p:sp>
    </p:spTree>
    <p:extLst>
      <p:ext uri="{BB962C8B-B14F-4D97-AF65-F5344CB8AC3E}">
        <p14:creationId xmlns:p14="http://schemas.microsoft.com/office/powerpoint/2010/main" val="66229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457200" y="438151"/>
            <a:ext cx="13716000" cy="1238250"/>
          </a:xfrm>
        </p:spPr>
        <p:txBody>
          <a:bodyPr/>
          <a:lstStyle/>
          <a:p>
            <a:r>
              <a:rPr lang="de-DE"/>
              <a:t>Mastertitelformat bearbeiten</a:t>
            </a:r>
            <a:endParaRPr lang="en-US" dirty="0"/>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457200" y="1676401"/>
            <a:ext cx="13716000" cy="57356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‹Nr.›</a:t>
            </a:fld>
            <a:endParaRPr lang="en-US"/>
          </a:p>
        </p:txBody>
      </p:sp>
    </p:spTree>
    <p:extLst>
      <p:ext uri="{BB962C8B-B14F-4D97-AF65-F5344CB8AC3E}">
        <p14:creationId xmlns:p14="http://schemas.microsoft.com/office/powerpoint/2010/main" val="259824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pic>
        <p:nvPicPr>
          <p:cNvPr id="6" name="Picture 5" descr="A picture containing kite, flying, outdoor, person&#10;&#10;Description automatically generated">
            <a:extLst>
              <a:ext uri="{FF2B5EF4-FFF2-40B4-BE49-F238E27FC236}">
                <a16:creationId xmlns:a16="http://schemas.microsoft.com/office/drawing/2014/main" id="{4CB826BF-6D0A-082C-9542-03F13C6BED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
            <a:ext cx="14630376" cy="8229587"/>
          </a:xfrm>
          <a:prstGeom prst="rect">
            <a:avLst/>
          </a:prstGeom>
        </p:spPr>
      </p:pic>
      <p:sp>
        <p:nvSpPr>
          <p:cNvPr id="8" name="Text Placeholder 2">
            <a:extLst>
              <a:ext uri="{FF2B5EF4-FFF2-40B4-BE49-F238E27FC236}">
                <a16:creationId xmlns:a16="http://schemas.microsoft.com/office/drawing/2014/main" id="{92DF38D1-488F-697F-15FE-0B5CAA737D9D}"/>
              </a:ext>
            </a:extLst>
          </p:cNvPr>
          <p:cNvSpPr>
            <a:spLocks noGrp="1"/>
          </p:cNvSpPr>
          <p:nvPr>
            <p:ph type="body" sz="quarter" idx="10"/>
          </p:nvPr>
        </p:nvSpPr>
        <p:spPr>
          <a:xfrm>
            <a:off x="835198" y="2685996"/>
            <a:ext cx="8766001" cy="2708965"/>
          </a:xfrm>
          <a:prstGeom prst="rect">
            <a:avLst/>
          </a:prstGeom>
          <a:solidFill>
            <a:schemeClr val="bg2">
              <a:alpha val="50000"/>
            </a:schemeClr>
          </a:solidFill>
        </p:spPr>
        <p:txBody>
          <a:bodyPr lIns="182880" tIns="182880" rIns="182880" bIns="182880" anchor="b"/>
          <a:lstStyle>
            <a:lvl1pPr marL="0" indent="0" algn="l">
              <a:lnSpc>
                <a:spcPct val="100000"/>
              </a:lnSpc>
              <a:spcBef>
                <a:spcPts val="720"/>
              </a:spcBef>
              <a:buNone/>
              <a:defRPr sz="3840" b="0">
                <a:solidFill>
                  <a:schemeClr val="bg1"/>
                </a:solidFill>
                <a:latin typeface="Gotham Bold" pitchFamily="50" charset="0"/>
                <a:cs typeface="Gotham Bold"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CCEC1C70-74EF-F69C-430B-463B84FD22EC}"/>
              </a:ext>
            </a:extLst>
          </p:cNvPr>
          <p:cNvSpPr>
            <a:spLocks noGrp="1"/>
          </p:cNvSpPr>
          <p:nvPr>
            <p:ph type="body" sz="quarter" idx="11"/>
          </p:nvPr>
        </p:nvSpPr>
        <p:spPr>
          <a:xfrm>
            <a:off x="835198" y="5617596"/>
            <a:ext cx="8766001" cy="1300039"/>
          </a:xfrm>
          <a:prstGeom prst="rect">
            <a:avLst/>
          </a:prstGeom>
          <a:noFill/>
        </p:spPr>
        <p:txBody>
          <a:bodyPr lIns="182880" tIns="0" rIns="182880" bIns="0" anchor="t"/>
          <a:lstStyle>
            <a:lvl1pPr marL="0" indent="0" algn="l">
              <a:lnSpc>
                <a:spcPct val="120000"/>
              </a:lnSpc>
              <a:spcBef>
                <a:spcPts val="720"/>
              </a:spcBef>
              <a:buNone/>
              <a:defRPr sz="1920" b="0" spc="0">
                <a:solidFill>
                  <a:schemeClr val="bg1"/>
                </a:solidFill>
                <a:latin typeface="+mj-lt"/>
                <a:cs typeface="Gotham Book" pitchFamily="50" charset="0"/>
              </a:defRPr>
            </a:lvl1pPr>
          </a:lstStyle>
          <a:p>
            <a:pPr lvl="0"/>
            <a:r>
              <a:rPr lang="en-US"/>
              <a:t>Click to edit Master text styles</a:t>
            </a:r>
          </a:p>
        </p:txBody>
      </p:sp>
      <p:sp>
        <p:nvSpPr>
          <p:cNvPr id="4" name="TextBox 3">
            <a:extLst>
              <a:ext uri="{FF2B5EF4-FFF2-40B4-BE49-F238E27FC236}">
                <a16:creationId xmlns:a16="http://schemas.microsoft.com/office/drawing/2014/main" id="{ED37BF9D-DEBA-F221-0A8F-ED6E61982A39}"/>
              </a:ext>
            </a:extLst>
          </p:cNvPr>
          <p:cNvSpPr txBox="1"/>
          <p:nvPr userDrawn="1"/>
        </p:nvSpPr>
        <p:spPr>
          <a:xfrm>
            <a:off x="835199" y="7098030"/>
            <a:ext cx="8766000" cy="424732"/>
          </a:xfrm>
          <a:prstGeom prst="rect">
            <a:avLst/>
          </a:prstGeom>
          <a:noFill/>
        </p:spPr>
        <p:txBody>
          <a:bodyPr wrap="square" lIns="219456" rIns="219456" rtlCol="0">
            <a:spAutoFit/>
          </a:bodyPr>
          <a:lstStyle/>
          <a:p>
            <a:r>
              <a:rPr lang="en-US" sz="2160" b="0" i="0" u="none" strike="noStrike" baseline="0">
                <a:solidFill>
                  <a:schemeClr val="bg2"/>
                </a:solidFill>
                <a:latin typeface="+mn-lt"/>
              </a:rPr>
              <a:t>Shaping the Future of the Pharmaceutical Industry</a:t>
            </a:r>
            <a:endParaRPr lang="en-US" sz="2160">
              <a:solidFill>
                <a:schemeClr val="bg2"/>
              </a:solidFill>
              <a:latin typeface="+mn-lt"/>
            </a:endParaRPr>
          </a:p>
        </p:txBody>
      </p:sp>
      <p:pic>
        <p:nvPicPr>
          <p:cNvPr id="5" name="Grafik 4" descr="Ein Bild, das Text, Schrift, Grafiken, Grafikdesign enthält.&#10;&#10;Automatisch generierte Beschreibung">
            <a:extLst>
              <a:ext uri="{FF2B5EF4-FFF2-40B4-BE49-F238E27FC236}">
                <a16:creationId xmlns:a16="http://schemas.microsoft.com/office/drawing/2014/main" id="{63A296BE-D620-7449-E0D3-32462E3C85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198" y="836298"/>
            <a:ext cx="6335986" cy="1051446"/>
          </a:xfrm>
          <a:prstGeom prst="rect">
            <a:avLst/>
          </a:prstGeom>
        </p:spPr>
      </p:pic>
    </p:spTree>
    <p:extLst>
      <p:ext uri="{BB962C8B-B14F-4D97-AF65-F5344CB8AC3E}">
        <p14:creationId xmlns:p14="http://schemas.microsoft.com/office/powerpoint/2010/main" val="331533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ontent - Dark BG">
    <p:spTree>
      <p:nvGrpSpPr>
        <p:cNvPr id="1" name=""/>
        <p:cNvGrpSpPr/>
        <p:nvPr/>
      </p:nvGrpSpPr>
      <p:grpSpPr>
        <a:xfrm>
          <a:off x="0" y="0"/>
          <a:ext cx="0" cy="0"/>
          <a:chOff x="0" y="0"/>
          <a:chExt cx="0" cy="0"/>
        </a:xfrm>
      </p:grpSpPr>
      <p:pic>
        <p:nvPicPr>
          <p:cNvPr id="6" name="Picture 5" descr="A picture containing kite, flying, outdoor, person&#10;&#10;Description automatically generated">
            <a:extLst>
              <a:ext uri="{FF2B5EF4-FFF2-40B4-BE49-F238E27FC236}">
                <a16:creationId xmlns:a16="http://schemas.microsoft.com/office/drawing/2014/main" id="{4CB826BF-6D0A-082C-9542-03F13C6BED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
            <a:ext cx="14630376" cy="8229587"/>
          </a:xfrm>
          <a:prstGeom prst="rect">
            <a:avLst/>
          </a:prstGeom>
        </p:spPr>
      </p:pic>
      <p:sp>
        <p:nvSpPr>
          <p:cNvPr id="8" name="Text Placeholder 2">
            <a:extLst>
              <a:ext uri="{FF2B5EF4-FFF2-40B4-BE49-F238E27FC236}">
                <a16:creationId xmlns:a16="http://schemas.microsoft.com/office/drawing/2014/main" id="{92DF38D1-488F-697F-15FE-0B5CAA737D9D}"/>
              </a:ext>
            </a:extLst>
          </p:cNvPr>
          <p:cNvSpPr>
            <a:spLocks noGrp="1"/>
          </p:cNvSpPr>
          <p:nvPr>
            <p:ph type="body" sz="quarter" idx="10"/>
          </p:nvPr>
        </p:nvSpPr>
        <p:spPr>
          <a:xfrm>
            <a:off x="835200" y="380940"/>
            <a:ext cx="12960000" cy="610633"/>
          </a:xfrm>
          <a:prstGeom prst="rect">
            <a:avLst/>
          </a:prstGeom>
        </p:spPr>
        <p:txBody>
          <a:bodyPr anchor="b"/>
          <a:lstStyle>
            <a:lvl1pPr marL="0" indent="0" algn="l">
              <a:lnSpc>
                <a:spcPct val="100000"/>
              </a:lnSpc>
              <a:spcBef>
                <a:spcPts val="720"/>
              </a:spcBef>
              <a:buNone/>
              <a:defRPr sz="3360" b="0">
                <a:solidFill>
                  <a:schemeClr val="bg1"/>
                </a:solidFill>
                <a:latin typeface="Gotham Medium" pitchFamily="50" charset="0"/>
                <a:cs typeface="Gotham Medium"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CCEC1C70-74EF-F69C-430B-463B84FD22EC}"/>
              </a:ext>
            </a:extLst>
          </p:cNvPr>
          <p:cNvSpPr>
            <a:spLocks noGrp="1"/>
          </p:cNvSpPr>
          <p:nvPr>
            <p:ph type="body" sz="quarter" idx="11"/>
          </p:nvPr>
        </p:nvSpPr>
        <p:spPr>
          <a:xfrm>
            <a:off x="835200" y="1031623"/>
            <a:ext cx="12960000" cy="372251"/>
          </a:xfrm>
          <a:prstGeom prst="rect">
            <a:avLst/>
          </a:prstGeom>
          <a:noFill/>
        </p:spPr>
        <p:txBody>
          <a:bodyPr anchor="t"/>
          <a:lstStyle>
            <a:lvl1pPr marL="0" indent="0" algn="l">
              <a:lnSpc>
                <a:spcPct val="100000"/>
              </a:lnSpc>
              <a:spcBef>
                <a:spcPts val="720"/>
              </a:spcBef>
              <a:buNone/>
              <a:defRPr sz="1680" b="0" spc="0">
                <a:solidFill>
                  <a:schemeClr val="bg1"/>
                </a:solidFill>
                <a:latin typeface="Gotham Book" pitchFamily="50" charset="0"/>
                <a:cs typeface="Gotham Book" pitchFamily="50" charset="0"/>
              </a:defRPr>
            </a:lvl1pPr>
          </a:lstStyle>
          <a:p>
            <a:pPr lvl="0"/>
            <a:r>
              <a:rPr lang="en-US"/>
              <a:t>Click to edit Master text styles</a:t>
            </a:r>
          </a:p>
        </p:txBody>
      </p:sp>
      <p:sp>
        <p:nvSpPr>
          <p:cNvPr id="2" name="Content Placeholder 2">
            <a:extLst>
              <a:ext uri="{FF2B5EF4-FFF2-40B4-BE49-F238E27FC236}">
                <a16:creationId xmlns:a16="http://schemas.microsoft.com/office/drawing/2014/main" id="{8268E094-C758-4907-9928-E4A15B886281}"/>
              </a:ext>
            </a:extLst>
          </p:cNvPr>
          <p:cNvSpPr>
            <a:spLocks noGrp="1"/>
          </p:cNvSpPr>
          <p:nvPr>
            <p:ph sz="quarter" idx="12"/>
          </p:nvPr>
        </p:nvSpPr>
        <p:spPr>
          <a:xfrm>
            <a:off x="835200" y="1788566"/>
            <a:ext cx="12960000" cy="5139937"/>
          </a:xfrm>
          <a:prstGeom prst="rect">
            <a:avLst/>
          </a:prstGeom>
        </p:spPr>
        <p:txBody>
          <a:bodyPr/>
          <a:lstStyle>
            <a:lvl1pPr marL="274320" indent="-274320">
              <a:lnSpc>
                <a:spcPct val="110000"/>
              </a:lnSpc>
              <a:spcBef>
                <a:spcPts val="720"/>
              </a:spcBef>
              <a:buClr>
                <a:schemeClr val="bg2"/>
              </a:buClr>
              <a:buFont typeface="Wingdings" panose="05000000000000000000" pitchFamily="2" charset="2"/>
              <a:buChar char="§"/>
              <a:defRPr sz="2400">
                <a:solidFill>
                  <a:schemeClr val="bg1"/>
                </a:solidFill>
                <a:latin typeface="Gotham Book" pitchFamily="50" charset="0"/>
                <a:ea typeface="Source Sans Pro" panose="020B0503030403020204" pitchFamily="34" charset="0"/>
                <a:cs typeface="Gotham Book" pitchFamily="50" charset="0"/>
              </a:defRPr>
            </a:lvl1pPr>
            <a:lvl2pPr marL="822960" indent="-274320">
              <a:lnSpc>
                <a:spcPct val="110000"/>
              </a:lnSpc>
              <a:spcBef>
                <a:spcPts val="720"/>
              </a:spcBef>
              <a:buClr>
                <a:schemeClr val="bg2"/>
              </a:buClr>
              <a:buFont typeface="Wingdings" panose="05000000000000000000" pitchFamily="2" charset="2"/>
              <a:buChar char="§"/>
              <a:defRPr sz="2160">
                <a:solidFill>
                  <a:schemeClr val="bg1"/>
                </a:solidFill>
                <a:latin typeface="Gotham Book" pitchFamily="50" charset="0"/>
                <a:ea typeface="Source Sans Pro" panose="020B0503030403020204" pitchFamily="34" charset="0"/>
                <a:cs typeface="Gotham Book" pitchFamily="50" charset="0"/>
              </a:defRPr>
            </a:lvl2pPr>
            <a:lvl3pPr marL="1371600" indent="-274320">
              <a:lnSpc>
                <a:spcPct val="110000"/>
              </a:lnSpc>
              <a:spcBef>
                <a:spcPts val="720"/>
              </a:spcBef>
              <a:buClr>
                <a:schemeClr val="bg2"/>
              </a:buClr>
              <a:buFont typeface="Wingdings" panose="05000000000000000000" pitchFamily="2" charset="2"/>
              <a:buChar char="§"/>
              <a:defRPr sz="1920">
                <a:solidFill>
                  <a:schemeClr val="bg1"/>
                </a:solidFill>
                <a:latin typeface="Gotham Book" pitchFamily="50" charset="0"/>
                <a:ea typeface="Source Sans Pro" panose="020B0503030403020204" pitchFamily="34" charset="0"/>
                <a:cs typeface="Gotham Book" pitchFamily="50" charset="0"/>
              </a:defRPr>
            </a:lvl3pPr>
            <a:lvl4pPr marL="1920240" indent="-274320">
              <a:lnSpc>
                <a:spcPct val="110000"/>
              </a:lnSpc>
              <a:spcBef>
                <a:spcPts val="720"/>
              </a:spcBef>
              <a:buClr>
                <a:schemeClr val="bg2"/>
              </a:buClr>
              <a:buFont typeface="Wingdings" panose="05000000000000000000" pitchFamily="2" charset="2"/>
              <a:buChar char="§"/>
              <a:defRPr sz="1680">
                <a:solidFill>
                  <a:schemeClr val="bg1"/>
                </a:solidFill>
                <a:latin typeface="Gotham Book" pitchFamily="50" charset="0"/>
                <a:ea typeface="Source Sans Pro" panose="020B0503030403020204" pitchFamily="34" charset="0"/>
                <a:cs typeface="Gotham Book" pitchFamily="50" charset="0"/>
              </a:defRPr>
            </a:lvl4pPr>
            <a:lvl5pPr marL="2468880" indent="-274320">
              <a:lnSpc>
                <a:spcPct val="110000"/>
              </a:lnSpc>
              <a:spcBef>
                <a:spcPts val="720"/>
              </a:spcBef>
              <a:buClr>
                <a:schemeClr val="bg2"/>
              </a:buClr>
              <a:buFont typeface="Wingdings" panose="05000000000000000000" pitchFamily="2" charset="2"/>
              <a:buChar char="§"/>
              <a:defRPr sz="1680">
                <a:solidFill>
                  <a:schemeClr val="bg1"/>
                </a:solidFill>
                <a:latin typeface="Gotham Book" pitchFamily="50" charset="0"/>
                <a:ea typeface="Source Sans Pro" panose="020B0503030403020204" pitchFamily="34" charset="0"/>
                <a:cs typeface="Gotham Book"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9819D1DD-DF39-3180-7B12-B3C76CA26F6A}"/>
              </a:ext>
            </a:extLst>
          </p:cNvPr>
          <p:cNvSpPr txBox="1"/>
          <p:nvPr userDrawn="1"/>
        </p:nvSpPr>
        <p:spPr>
          <a:xfrm>
            <a:off x="6949440" y="7420438"/>
            <a:ext cx="731520" cy="286232"/>
          </a:xfrm>
          <a:prstGeom prst="rect">
            <a:avLst/>
          </a:prstGeom>
          <a:noFill/>
        </p:spPr>
        <p:txBody>
          <a:bodyPr wrap="square" rtlCol="0">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fld id="{EA5F07B9-F902-4E19-A7F0-D6BBB0398E42}" type="slidenum">
              <a:rPr lang="en-US" sz="1260" smtClean="0">
                <a:solidFill>
                  <a:schemeClr val="bg1"/>
                </a:solidFill>
                <a:latin typeface="Gotham Light" pitchFamily="50" charset="0"/>
                <a:cs typeface="Gotham Light" pitchFamily="50" charset="0"/>
              </a:rPr>
              <a:pPr marL="0" marR="0" lvl="0" indent="0" algn="ctr" defTabSz="1097280" rtl="0" eaLnBrk="1" fontAlgn="auto" latinLnBrk="0" hangingPunct="1">
                <a:lnSpc>
                  <a:spcPct val="100000"/>
                </a:lnSpc>
                <a:spcBef>
                  <a:spcPts val="0"/>
                </a:spcBef>
                <a:spcAft>
                  <a:spcPts val="0"/>
                </a:spcAft>
                <a:buClrTx/>
                <a:buSzTx/>
                <a:buFontTx/>
                <a:buNone/>
                <a:tabLst/>
                <a:defRPr/>
              </a:pPr>
              <a:t>‹Nr.›</a:t>
            </a:fld>
            <a:endParaRPr lang="en-US" sz="1260">
              <a:solidFill>
                <a:schemeClr val="bg1"/>
              </a:solidFill>
              <a:latin typeface="Gotham Light" pitchFamily="50" charset="0"/>
              <a:cs typeface="Gotham Light" pitchFamily="50" charset="0"/>
            </a:endParaRPr>
          </a:p>
        </p:txBody>
      </p:sp>
      <p:pic>
        <p:nvPicPr>
          <p:cNvPr id="12" name="Grafik 11" descr="Ein Bild, das Text, Schrift, Grafiken, Grafikdesign enthält.&#10;&#10;Automatisch generierte Beschreibung">
            <a:extLst>
              <a:ext uri="{FF2B5EF4-FFF2-40B4-BE49-F238E27FC236}">
                <a16:creationId xmlns:a16="http://schemas.microsoft.com/office/drawing/2014/main" id="{4DDDE1ED-30E5-3554-2D30-CFC59BE719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1601" y="7313195"/>
            <a:ext cx="2743599" cy="455295"/>
          </a:xfrm>
          <a:prstGeom prst="rect">
            <a:avLst/>
          </a:prstGeom>
        </p:spPr>
      </p:pic>
    </p:spTree>
    <p:extLst>
      <p:ext uri="{BB962C8B-B14F-4D97-AF65-F5344CB8AC3E}">
        <p14:creationId xmlns:p14="http://schemas.microsoft.com/office/powerpoint/2010/main" val="2577909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A picture containing kite, flying, outdoor, person&#10;&#10;Description automatically generated">
            <a:extLst>
              <a:ext uri="{FF2B5EF4-FFF2-40B4-BE49-F238E27FC236}">
                <a16:creationId xmlns:a16="http://schemas.microsoft.com/office/drawing/2014/main" id="{125545F0-BFA9-8B29-BD5C-DDAFCF1B645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4630376" cy="8229587"/>
          </a:xfrm>
          <a:prstGeom prst="rect">
            <a:avLst/>
          </a:prstGeom>
        </p:spPr>
      </p:pic>
      <p:sp>
        <p:nvSpPr>
          <p:cNvPr id="9" name="TextBox 8">
            <a:extLst>
              <a:ext uri="{FF2B5EF4-FFF2-40B4-BE49-F238E27FC236}">
                <a16:creationId xmlns:a16="http://schemas.microsoft.com/office/drawing/2014/main" id="{CCC20233-3D6C-419F-C379-79696E85C421}"/>
              </a:ext>
            </a:extLst>
          </p:cNvPr>
          <p:cNvSpPr txBox="1"/>
          <p:nvPr userDrawn="1"/>
        </p:nvSpPr>
        <p:spPr>
          <a:xfrm>
            <a:off x="1999998" y="1282535"/>
            <a:ext cx="221677" cy="627864"/>
          </a:xfrm>
          <a:prstGeom prst="rect">
            <a:avLst/>
          </a:prstGeom>
          <a:noFill/>
        </p:spPr>
        <p:txBody>
          <a:bodyPr wrap="square" rtlCol="0">
            <a:spAutoFit/>
          </a:bodyPr>
          <a:lstStyle/>
          <a:p>
            <a:endParaRPr lang="en-US" sz="3480"/>
          </a:p>
        </p:txBody>
      </p:sp>
      <p:sp>
        <p:nvSpPr>
          <p:cNvPr id="10" name="Text Placeholder 11">
            <a:extLst>
              <a:ext uri="{FF2B5EF4-FFF2-40B4-BE49-F238E27FC236}">
                <a16:creationId xmlns:a16="http://schemas.microsoft.com/office/drawing/2014/main" id="{C5B550BD-475D-A46C-FEC2-8C7E6202650F}"/>
              </a:ext>
            </a:extLst>
          </p:cNvPr>
          <p:cNvSpPr>
            <a:spLocks noGrp="1"/>
          </p:cNvSpPr>
          <p:nvPr>
            <p:ph type="body" sz="quarter" idx="10" hasCustomPrompt="1"/>
          </p:nvPr>
        </p:nvSpPr>
        <p:spPr>
          <a:xfrm>
            <a:off x="2812471" y="2884918"/>
            <a:ext cx="9106784" cy="2348976"/>
          </a:xfrm>
          <a:prstGeom prst="rect">
            <a:avLst/>
          </a:prstGeom>
          <a:ln w="12700">
            <a:solidFill>
              <a:srgbClr val="00BCE7"/>
            </a:solidFill>
          </a:ln>
        </p:spPr>
        <p:txBody>
          <a:bodyPr wrap="square" lIns="274320" tIns="274320" rIns="274320" bIns="274320">
            <a:spAutoFit/>
          </a:bodyPr>
          <a:lstStyle>
            <a:lvl1pPr marL="0" indent="0" algn="ctr">
              <a:buFontTx/>
              <a:buNone/>
              <a:defRPr sz="6480" b="1" i="0" spc="0" baseline="0">
                <a:solidFill>
                  <a:schemeClr val="bg1"/>
                </a:solidFill>
                <a:latin typeface="Arial" panose="020B0604020202020204" pitchFamily="34" charset="0"/>
                <a:cs typeface="Arial" panose="020B0604020202020204" pitchFamily="34" charset="0"/>
              </a:defRPr>
            </a:lvl1pPr>
          </a:lstStyle>
          <a:p>
            <a:pPr lvl="0"/>
            <a:r>
              <a:rPr lang="en-US"/>
              <a:t>2023 Presentation COVER 1</a:t>
            </a:r>
          </a:p>
        </p:txBody>
      </p:sp>
      <p:pic>
        <p:nvPicPr>
          <p:cNvPr id="2" name="Grafik 1" descr="Ein Bild, das Text, Schrift, Logo, Grafiken enthält.&#10;&#10;Automatisch generierte Beschreibung">
            <a:extLst>
              <a:ext uri="{FF2B5EF4-FFF2-40B4-BE49-F238E27FC236}">
                <a16:creationId xmlns:a16="http://schemas.microsoft.com/office/drawing/2014/main" id="{54605E46-D4C0-B3F2-F833-CB1F0F9842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19151" y="6868104"/>
            <a:ext cx="1512168" cy="943532"/>
          </a:xfrm>
          <a:prstGeom prst="rect">
            <a:avLst/>
          </a:prstGeom>
        </p:spPr>
      </p:pic>
    </p:spTree>
    <p:extLst>
      <p:ext uri="{BB962C8B-B14F-4D97-AF65-F5344CB8AC3E}">
        <p14:creationId xmlns:p14="http://schemas.microsoft.com/office/powerpoint/2010/main" val="132741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A picture containing kite, flying, outdoor, person&#10;&#10;Description automatically generated">
            <a:extLst>
              <a:ext uri="{FF2B5EF4-FFF2-40B4-BE49-F238E27FC236}">
                <a16:creationId xmlns:a16="http://schemas.microsoft.com/office/drawing/2014/main" id="{4CB826BF-6D0A-082C-9542-03F13C6BED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
            <a:ext cx="14630376" cy="8229587"/>
          </a:xfrm>
          <a:prstGeom prst="rect">
            <a:avLst/>
          </a:prstGeom>
        </p:spPr>
      </p:pic>
      <p:sp>
        <p:nvSpPr>
          <p:cNvPr id="8" name="Text Placeholder 2">
            <a:extLst>
              <a:ext uri="{FF2B5EF4-FFF2-40B4-BE49-F238E27FC236}">
                <a16:creationId xmlns:a16="http://schemas.microsoft.com/office/drawing/2014/main" id="{92DF38D1-488F-697F-15FE-0B5CAA737D9D}"/>
              </a:ext>
            </a:extLst>
          </p:cNvPr>
          <p:cNvSpPr>
            <a:spLocks noGrp="1"/>
          </p:cNvSpPr>
          <p:nvPr>
            <p:ph type="body" sz="quarter" idx="10"/>
          </p:nvPr>
        </p:nvSpPr>
        <p:spPr>
          <a:xfrm>
            <a:off x="835199" y="2685996"/>
            <a:ext cx="7154370" cy="2708965"/>
          </a:xfrm>
          <a:prstGeom prst="rect">
            <a:avLst/>
          </a:prstGeom>
          <a:noFill/>
          <a:ln>
            <a:solidFill>
              <a:schemeClr val="bg2"/>
            </a:solidFill>
          </a:ln>
        </p:spPr>
        <p:txBody>
          <a:bodyPr anchor="b"/>
          <a:lstStyle>
            <a:lvl1pPr marL="0" indent="0" algn="l">
              <a:lnSpc>
                <a:spcPct val="100000"/>
              </a:lnSpc>
              <a:spcBef>
                <a:spcPts val="720"/>
              </a:spcBef>
              <a:buNone/>
              <a:defRPr sz="3840" b="0">
                <a:solidFill>
                  <a:schemeClr val="bg1"/>
                </a:solidFill>
                <a:latin typeface="Gotham Bold" pitchFamily="50" charset="0"/>
                <a:cs typeface="Gotham Bold"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CCEC1C70-74EF-F69C-430B-463B84FD22EC}"/>
              </a:ext>
            </a:extLst>
          </p:cNvPr>
          <p:cNvSpPr>
            <a:spLocks noGrp="1"/>
          </p:cNvSpPr>
          <p:nvPr>
            <p:ph type="body" sz="quarter" idx="11"/>
          </p:nvPr>
        </p:nvSpPr>
        <p:spPr>
          <a:xfrm>
            <a:off x="835199" y="5543606"/>
            <a:ext cx="7154370" cy="697175"/>
          </a:xfrm>
          <a:prstGeom prst="rect">
            <a:avLst/>
          </a:prstGeom>
          <a:noFill/>
        </p:spPr>
        <p:txBody>
          <a:bodyPr anchor="t"/>
          <a:lstStyle>
            <a:lvl1pPr marL="0" indent="0" algn="l">
              <a:lnSpc>
                <a:spcPct val="100000"/>
              </a:lnSpc>
              <a:spcBef>
                <a:spcPts val="720"/>
              </a:spcBef>
              <a:buNone/>
              <a:defRPr sz="1920" b="0" spc="0">
                <a:solidFill>
                  <a:schemeClr val="bg1"/>
                </a:solidFill>
                <a:latin typeface="+mj-lt"/>
                <a:cs typeface="Gotham Book" pitchFamily="50" charset="0"/>
              </a:defRPr>
            </a:lvl1pPr>
          </a:lstStyle>
          <a:p>
            <a:pPr lvl="0"/>
            <a:r>
              <a:rPr lang="en-US"/>
              <a:t>Click to edit Master text styles</a:t>
            </a:r>
          </a:p>
        </p:txBody>
      </p:sp>
      <p:sp>
        <p:nvSpPr>
          <p:cNvPr id="3" name="TextBox 2">
            <a:extLst>
              <a:ext uri="{FF2B5EF4-FFF2-40B4-BE49-F238E27FC236}">
                <a16:creationId xmlns:a16="http://schemas.microsoft.com/office/drawing/2014/main" id="{BB3A5504-D0A1-EFB5-0D1D-5AA590CFB14E}"/>
              </a:ext>
            </a:extLst>
          </p:cNvPr>
          <p:cNvSpPr txBox="1"/>
          <p:nvPr userDrawn="1"/>
        </p:nvSpPr>
        <p:spPr>
          <a:xfrm>
            <a:off x="835199" y="7098030"/>
            <a:ext cx="7154370" cy="424732"/>
          </a:xfrm>
          <a:prstGeom prst="rect">
            <a:avLst/>
          </a:prstGeom>
          <a:noFill/>
        </p:spPr>
        <p:txBody>
          <a:bodyPr wrap="square" rtlCol="0">
            <a:spAutoFit/>
          </a:bodyPr>
          <a:lstStyle/>
          <a:p>
            <a:r>
              <a:rPr lang="en-US" sz="2160" b="0" i="0" u="none" strike="noStrike" baseline="0">
                <a:solidFill>
                  <a:schemeClr val="bg2"/>
                </a:solidFill>
                <a:latin typeface="+mn-lt"/>
              </a:rPr>
              <a:t>Connecting Pharmaceutical Knowledge</a:t>
            </a:r>
            <a:endParaRPr lang="en-US" sz="2160">
              <a:solidFill>
                <a:schemeClr val="bg2"/>
              </a:solidFill>
              <a:latin typeface="+mn-lt"/>
            </a:endParaRPr>
          </a:p>
        </p:txBody>
      </p:sp>
      <p:pic>
        <p:nvPicPr>
          <p:cNvPr id="7" name="Grafik 6" descr="Ein Bild, das Text, Schrift, Grafiken, Grafikdesign enthält.&#10;&#10;Automatisch generierte Beschreibung">
            <a:extLst>
              <a:ext uri="{FF2B5EF4-FFF2-40B4-BE49-F238E27FC236}">
                <a16:creationId xmlns:a16="http://schemas.microsoft.com/office/drawing/2014/main" id="{9EAD9999-33BF-0E42-E2D7-48B4CF9727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199" y="818626"/>
            <a:ext cx="6319790" cy="1048758"/>
          </a:xfrm>
          <a:prstGeom prst="rect">
            <a:avLst/>
          </a:prstGeom>
        </p:spPr>
      </p:pic>
    </p:spTree>
    <p:extLst>
      <p:ext uri="{BB962C8B-B14F-4D97-AF65-F5344CB8AC3E}">
        <p14:creationId xmlns:p14="http://schemas.microsoft.com/office/powerpoint/2010/main" val="1634224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C1A67C-074B-A896-D59E-A6354C40B9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46033" y="-13966"/>
            <a:ext cx="8384368" cy="8243566"/>
          </a:xfrm>
          <a:prstGeom prst="rect">
            <a:avLst/>
          </a:prstGeom>
        </p:spPr>
      </p:pic>
      <p:sp>
        <p:nvSpPr>
          <p:cNvPr id="8" name="Text Placeholder 2">
            <a:extLst>
              <a:ext uri="{FF2B5EF4-FFF2-40B4-BE49-F238E27FC236}">
                <a16:creationId xmlns:a16="http://schemas.microsoft.com/office/drawing/2014/main" id="{92DF38D1-488F-697F-15FE-0B5CAA737D9D}"/>
              </a:ext>
            </a:extLst>
          </p:cNvPr>
          <p:cNvSpPr>
            <a:spLocks noGrp="1"/>
          </p:cNvSpPr>
          <p:nvPr>
            <p:ph type="body" sz="quarter" idx="10"/>
          </p:nvPr>
        </p:nvSpPr>
        <p:spPr>
          <a:xfrm>
            <a:off x="835199" y="2685996"/>
            <a:ext cx="8074238" cy="2708965"/>
          </a:xfrm>
          <a:prstGeom prst="rect">
            <a:avLst/>
          </a:prstGeom>
          <a:noFill/>
        </p:spPr>
        <p:txBody>
          <a:bodyPr lIns="182880" tIns="182880" rIns="182880" bIns="182880" anchor="b"/>
          <a:lstStyle>
            <a:lvl1pPr marL="0" indent="0" algn="l">
              <a:lnSpc>
                <a:spcPct val="100000"/>
              </a:lnSpc>
              <a:spcBef>
                <a:spcPts val="720"/>
              </a:spcBef>
              <a:buNone/>
              <a:defRPr sz="3840" b="0">
                <a:solidFill>
                  <a:schemeClr val="tx2"/>
                </a:solidFill>
                <a:latin typeface="Gotham Bold" pitchFamily="50" charset="0"/>
                <a:cs typeface="Gotham Bold"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CCEC1C70-74EF-F69C-430B-463B84FD22EC}"/>
              </a:ext>
            </a:extLst>
          </p:cNvPr>
          <p:cNvSpPr>
            <a:spLocks noGrp="1"/>
          </p:cNvSpPr>
          <p:nvPr>
            <p:ph type="body" sz="quarter" idx="11"/>
          </p:nvPr>
        </p:nvSpPr>
        <p:spPr>
          <a:xfrm>
            <a:off x="835199" y="5617596"/>
            <a:ext cx="8074238" cy="1300039"/>
          </a:xfrm>
          <a:prstGeom prst="rect">
            <a:avLst/>
          </a:prstGeom>
          <a:noFill/>
        </p:spPr>
        <p:txBody>
          <a:bodyPr lIns="182880" tIns="0" rIns="182880" bIns="0" anchor="t"/>
          <a:lstStyle>
            <a:lvl1pPr marL="0" indent="0" algn="l">
              <a:lnSpc>
                <a:spcPct val="120000"/>
              </a:lnSpc>
              <a:spcBef>
                <a:spcPts val="720"/>
              </a:spcBef>
              <a:buNone/>
              <a:defRPr sz="1920" b="0" spc="0">
                <a:solidFill>
                  <a:schemeClr val="tx1"/>
                </a:solidFill>
                <a:latin typeface="+mj-lt"/>
                <a:cs typeface="Gotham Book" pitchFamily="50" charset="0"/>
              </a:defRPr>
            </a:lvl1pPr>
          </a:lstStyle>
          <a:p>
            <a:pPr lvl="0"/>
            <a:r>
              <a:rPr lang="en-US"/>
              <a:t>Click to edit Master text styles</a:t>
            </a:r>
          </a:p>
        </p:txBody>
      </p:sp>
      <p:sp>
        <p:nvSpPr>
          <p:cNvPr id="4" name="TextBox 3">
            <a:extLst>
              <a:ext uri="{FF2B5EF4-FFF2-40B4-BE49-F238E27FC236}">
                <a16:creationId xmlns:a16="http://schemas.microsoft.com/office/drawing/2014/main" id="{ED37BF9D-DEBA-F221-0A8F-ED6E61982A39}"/>
              </a:ext>
            </a:extLst>
          </p:cNvPr>
          <p:cNvSpPr txBox="1"/>
          <p:nvPr userDrawn="1"/>
        </p:nvSpPr>
        <p:spPr>
          <a:xfrm>
            <a:off x="835199" y="7098030"/>
            <a:ext cx="8766000" cy="424732"/>
          </a:xfrm>
          <a:prstGeom prst="rect">
            <a:avLst/>
          </a:prstGeom>
          <a:noFill/>
        </p:spPr>
        <p:txBody>
          <a:bodyPr wrap="square" lIns="219456" rIns="219456" rtlCol="0">
            <a:spAutoFit/>
          </a:bodyPr>
          <a:lstStyle/>
          <a:p>
            <a:r>
              <a:rPr lang="en-US" sz="2160" b="0" i="0" u="none" strike="noStrike" baseline="0">
                <a:solidFill>
                  <a:schemeClr val="bg2"/>
                </a:solidFill>
                <a:latin typeface="+mn-lt"/>
              </a:rPr>
              <a:t>Connecting Pharmaceutical Knowledge</a:t>
            </a:r>
            <a:endParaRPr lang="en-US" sz="2160">
              <a:solidFill>
                <a:schemeClr val="bg2"/>
              </a:solidFill>
              <a:latin typeface="+mn-lt"/>
            </a:endParaRPr>
          </a:p>
        </p:txBody>
      </p:sp>
      <p:pic>
        <p:nvPicPr>
          <p:cNvPr id="5" name="Picture 4">
            <a:extLst>
              <a:ext uri="{FF2B5EF4-FFF2-40B4-BE49-F238E27FC236}">
                <a16:creationId xmlns:a16="http://schemas.microsoft.com/office/drawing/2014/main" id="{AF00D0FD-79B4-A19E-1B2A-143FF6CAEB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198" y="717605"/>
            <a:ext cx="3695502" cy="1188720"/>
          </a:xfrm>
          <a:prstGeom prst="rect">
            <a:avLst/>
          </a:prstGeom>
        </p:spPr>
      </p:pic>
      <p:pic>
        <p:nvPicPr>
          <p:cNvPr id="6" name="Grafik 5" descr="Ein Bild, das Text, Schrift, Logo, Grafiken enthält.&#10;&#10;Automatisch generierte Beschreibung">
            <a:extLst>
              <a:ext uri="{FF2B5EF4-FFF2-40B4-BE49-F238E27FC236}">
                <a16:creationId xmlns:a16="http://schemas.microsoft.com/office/drawing/2014/main" id="{1831C23B-4237-E616-D869-0DDF972A03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8416" y="659740"/>
            <a:ext cx="7610475" cy="1352550"/>
          </a:xfrm>
          <a:prstGeom prst="rect">
            <a:avLst/>
          </a:prstGeom>
        </p:spPr>
      </p:pic>
    </p:spTree>
    <p:extLst>
      <p:ext uri="{BB962C8B-B14F-4D97-AF65-F5344CB8AC3E}">
        <p14:creationId xmlns:p14="http://schemas.microsoft.com/office/powerpoint/2010/main" val="332030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Logo Only">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C22343B-E553-FF03-D7FD-BE81AB7DAC25}"/>
              </a:ext>
            </a:extLst>
          </p:cNvPr>
          <p:cNvSpPr>
            <a:spLocks noGrp="1"/>
          </p:cNvSpPr>
          <p:nvPr>
            <p:ph type="sldNum" sz="quarter" idx="4"/>
          </p:nvPr>
        </p:nvSpPr>
        <p:spPr>
          <a:xfrm>
            <a:off x="13368987" y="7308791"/>
            <a:ext cx="548639" cy="525780"/>
          </a:xfrm>
          <a:prstGeom prst="rect">
            <a:avLst/>
          </a:prstGeom>
        </p:spPr>
        <p:txBody>
          <a:bodyPr vert="horz" lIns="91440" tIns="45720" rIns="91440" bIns="45720" rtlCol="0" anchor="ctr"/>
          <a:lstStyle>
            <a:lvl1pPr algn="r">
              <a:defRPr sz="1260" b="0">
                <a:solidFill>
                  <a:schemeClr val="tx2"/>
                </a:solidFill>
              </a:defRPr>
            </a:lvl1pPr>
          </a:lstStyle>
          <a:p>
            <a:fld id="{5026CFE3-AF7B-BA4E-8593-EB164E66E68B}" type="slidenum">
              <a:rPr lang="en-US" smtClean="0"/>
              <a:pPr/>
              <a:t>‹Nr.›</a:t>
            </a:fld>
            <a:endParaRPr lang="en-US"/>
          </a:p>
        </p:txBody>
      </p:sp>
      <p:sp>
        <p:nvSpPr>
          <p:cNvPr id="3" name="Rectangle 2">
            <a:extLst>
              <a:ext uri="{FF2B5EF4-FFF2-40B4-BE49-F238E27FC236}">
                <a16:creationId xmlns:a16="http://schemas.microsoft.com/office/drawing/2014/main" id="{AC997FBF-1309-DD1E-8FEA-AD96BEBC0A68}"/>
              </a:ext>
            </a:extLst>
          </p:cNvPr>
          <p:cNvSpPr/>
          <p:nvPr userDrawn="1"/>
        </p:nvSpPr>
        <p:spPr>
          <a:xfrm>
            <a:off x="0" y="0"/>
            <a:ext cx="14630400" cy="822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80"/>
          </a:p>
        </p:txBody>
      </p:sp>
      <p:sp>
        <p:nvSpPr>
          <p:cNvPr id="5" name="TextBox 4">
            <a:extLst>
              <a:ext uri="{FF2B5EF4-FFF2-40B4-BE49-F238E27FC236}">
                <a16:creationId xmlns:a16="http://schemas.microsoft.com/office/drawing/2014/main" id="{E4AB1992-4700-864B-8FD1-E7E2A56E9AA3}"/>
              </a:ext>
            </a:extLst>
          </p:cNvPr>
          <p:cNvSpPr txBox="1"/>
          <p:nvPr userDrawn="1"/>
        </p:nvSpPr>
        <p:spPr>
          <a:xfrm>
            <a:off x="11762720" y="7488582"/>
            <a:ext cx="1296144" cy="193899"/>
          </a:xfrm>
          <a:prstGeom prst="rect">
            <a:avLst/>
          </a:prstGeom>
          <a:noFill/>
        </p:spPr>
        <p:txBody>
          <a:bodyPr wrap="square" lIns="0" tIns="0" rIns="0" bIns="0" rtlCol="0" anchor="b" anchorCtr="0">
            <a:spAutoFit/>
          </a:bodyPr>
          <a:lstStyle/>
          <a:p>
            <a:pPr algn="r"/>
            <a:r>
              <a:rPr lang="en-US" sz="1260" b="0" noProof="1">
                <a:solidFill>
                  <a:schemeClr val="tx2"/>
                </a:solidFill>
              </a:rPr>
              <a:t>ispe-dach.org</a:t>
            </a:r>
          </a:p>
        </p:txBody>
      </p:sp>
      <p:cxnSp>
        <p:nvCxnSpPr>
          <p:cNvPr id="6" name="Straight Connector 5">
            <a:extLst>
              <a:ext uri="{FF2B5EF4-FFF2-40B4-BE49-F238E27FC236}">
                <a16:creationId xmlns:a16="http://schemas.microsoft.com/office/drawing/2014/main" id="{D05BDCBD-79C2-1B3E-C506-107BC8C0DB3C}"/>
              </a:ext>
            </a:extLst>
          </p:cNvPr>
          <p:cNvCxnSpPr>
            <a:cxnSpLocks/>
          </p:cNvCxnSpPr>
          <p:nvPr userDrawn="1"/>
        </p:nvCxnSpPr>
        <p:spPr>
          <a:xfrm>
            <a:off x="13271246" y="7443309"/>
            <a:ext cx="0" cy="25674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3DBD0E5-D20E-2FE3-3197-48CC8AD8CD38}"/>
              </a:ext>
            </a:extLst>
          </p:cNvPr>
          <p:cNvSpPr txBox="1"/>
          <p:nvPr userDrawn="1"/>
        </p:nvSpPr>
        <p:spPr>
          <a:xfrm>
            <a:off x="3427636" y="7401232"/>
            <a:ext cx="7775130" cy="368596"/>
          </a:xfrm>
          <a:prstGeom prst="rect">
            <a:avLst/>
          </a:prstGeom>
          <a:noFill/>
        </p:spPr>
        <p:txBody>
          <a:bodyPr wrap="square" lIns="0" tIns="0" rIns="0" bIns="0" rtlCol="0" anchor="ctr" anchorCtr="0">
            <a:noAutofit/>
          </a:bodyPr>
          <a:lstStyle/>
          <a:p>
            <a:pPr algn="ctr"/>
            <a:r>
              <a:rPr lang="en-US" sz="1260" b="0" kern="1200" spc="120" baseline="0" noProof="0">
                <a:solidFill>
                  <a:schemeClr val="tx2"/>
                </a:solidFill>
                <a:latin typeface="+mn-lt"/>
              </a:rPr>
              <a:t>Connecting Pharmaceutical Knowledge</a:t>
            </a:r>
          </a:p>
        </p:txBody>
      </p:sp>
      <p:sp>
        <p:nvSpPr>
          <p:cNvPr id="8" name="Slide Number Placeholder 5">
            <a:extLst>
              <a:ext uri="{FF2B5EF4-FFF2-40B4-BE49-F238E27FC236}">
                <a16:creationId xmlns:a16="http://schemas.microsoft.com/office/drawing/2014/main" id="{52F100A4-12B3-A284-2BC3-1285C97D044F}"/>
              </a:ext>
            </a:extLst>
          </p:cNvPr>
          <p:cNvSpPr txBox="1">
            <a:spLocks/>
          </p:cNvSpPr>
          <p:nvPr userDrawn="1"/>
        </p:nvSpPr>
        <p:spPr>
          <a:xfrm>
            <a:off x="13368987" y="7308791"/>
            <a:ext cx="548639" cy="525780"/>
          </a:xfrm>
          <a:prstGeom prst="rect">
            <a:avLst/>
          </a:prstGeom>
        </p:spPr>
        <p:txBody>
          <a:bodyPr vert="horz" lIns="109728" tIns="54864" rIns="109728" bIns="54864" rtlCol="0" anchor="ctr"/>
          <a:lstStyle>
            <a:defPPr>
              <a:defRPr lang="en-US"/>
            </a:defPPr>
            <a:lvl1pPr marL="0" algn="r" defTabSz="914400" rtl="0" eaLnBrk="1" latinLnBrk="0" hangingPunct="1">
              <a:defRPr sz="105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26CFE3-AF7B-BA4E-8593-EB164E66E68B}" type="slidenum">
              <a:rPr lang="en-US" sz="1260" smtClean="0"/>
              <a:pPr/>
              <a:t>‹Nr.›</a:t>
            </a:fld>
            <a:endParaRPr lang="en-US" sz="1260"/>
          </a:p>
        </p:txBody>
      </p:sp>
      <p:pic>
        <p:nvPicPr>
          <p:cNvPr id="12" name="Grafik 11" descr="Ein Bild, das Text, Schrift, Grafiken, Screenshot enthält.&#10;&#10;Automatisch generierte Beschreibung">
            <a:extLst>
              <a:ext uri="{FF2B5EF4-FFF2-40B4-BE49-F238E27FC236}">
                <a16:creationId xmlns:a16="http://schemas.microsoft.com/office/drawing/2014/main" id="{C6337651-A6BF-6DD6-7C3A-CA62035BC2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7205920"/>
            <a:ext cx="3255270" cy="731521"/>
          </a:xfrm>
          <a:prstGeom prst="rect">
            <a:avLst/>
          </a:prstGeom>
        </p:spPr>
      </p:pic>
    </p:spTree>
    <p:extLst>
      <p:ext uri="{BB962C8B-B14F-4D97-AF65-F5344CB8AC3E}">
        <p14:creationId xmlns:p14="http://schemas.microsoft.com/office/powerpoint/2010/main" val="1642190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le - No 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4DCC323-AD9B-CB40-FBC2-8BFBE3DE9EAF}"/>
              </a:ext>
            </a:extLst>
          </p:cNvPr>
          <p:cNvSpPr>
            <a:spLocks noGrp="1"/>
          </p:cNvSpPr>
          <p:nvPr>
            <p:ph type="sldNum" sz="quarter" idx="4"/>
          </p:nvPr>
        </p:nvSpPr>
        <p:spPr>
          <a:xfrm>
            <a:off x="13368987" y="7308791"/>
            <a:ext cx="548639" cy="525780"/>
          </a:xfrm>
          <a:prstGeom prst="rect">
            <a:avLst/>
          </a:prstGeom>
        </p:spPr>
        <p:txBody>
          <a:bodyPr vert="horz" lIns="91440" tIns="45720" rIns="91440" bIns="45720" rtlCol="0" anchor="ctr"/>
          <a:lstStyle>
            <a:lvl1pPr algn="r">
              <a:defRPr sz="1260" b="0">
                <a:solidFill>
                  <a:schemeClr val="tx2"/>
                </a:solidFill>
              </a:defRPr>
            </a:lvl1pPr>
          </a:lstStyle>
          <a:p>
            <a:fld id="{5026CFE3-AF7B-BA4E-8593-EB164E66E68B}" type="slidenum">
              <a:rPr lang="en-US" smtClean="0"/>
              <a:pPr/>
              <a:t>‹Nr.›</a:t>
            </a:fld>
            <a:endParaRPr lang="en-US"/>
          </a:p>
        </p:txBody>
      </p:sp>
      <p:sp>
        <p:nvSpPr>
          <p:cNvPr id="3" name="Rectangle 2">
            <a:extLst>
              <a:ext uri="{FF2B5EF4-FFF2-40B4-BE49-F238E27FC236}">
                <a16:creationId xmlns:a16="http://schemas.microsoft.com/office/drawing/2014/main" id="{6EBCB6C7-CAB6-DBCA-FB23-AE10D49B488A}"/>
              </a:ext>
            </a:extLst>
          </p:cNvPr>
          <p:cNvSpPr/>
          <p:nvPr userDrawn="1"/>
        </p:nvSpPr>
        <p:spPr>
          <a:xfrm>
            <a:off x="0" y="0"/>
            <a:ext cx="14630400" cy="822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80"/>
          </a:p>
        </p:txBody>
      </p:sp>
      <p:sp>
        <p:nvSpPr>
          <p:cNvPr id="5" name="TextBox 4">
            <a:extLst>
              <a:ext uri="{FF2B5EF4-FFF2-40B4-BE49-F238E27FC236}">
                <a16:creationId xmlns:a16="http://schemas.microsoft.com/office/drawing/2014/main" id="{6DA80B7C-62F2-7647-DCEB-E6CE62A64329}"/>
              </a:ext>
            </a:extLst>
          </p:cNvPr>
          <p:cNvSpPr txBox="1"/>
          <p:nvPr userDrawn="1"/>
        </p:nvSpPr>
        <p:spPr>
          <a:xfrm>
            <a:off x="11762720" y="7488582"/>
            <a:ext cx="1296144" cy="193899"/>
          </a:xfrm>
          <a:prstGeom prst="rect">
            <a:avLst/>
          </a:prstGeom>
          <a:noFill/>
        </p:spPr>
        <p:txBody>
          <a:bodyPr wrap="square" lIns="0" tIns="0" rIns="0" bIns="0" rtlCol="0" anchor="b" anchorCtr="0">
            <a:spAutoFit/>
          </a:bodyPr>
          <a:lstStyle/>
          <a:p>
            <a:pPr algn="r"/>
            <a:r>
              <a:rPr lang="en-US" sz="1260" b="0" noProof="1">
                <a:solidFill>
                  <a:schemeClr val="tx2"/>
                </a:solidFill>
              </a:rPr>
              <a:t>ispe-dach.org</a:t>
            </a:r>
          </a:p>
        </p:txBody>
      </p:sp>
      <p:cxnSp>
        <p:nvCxnSpPr>
          <p:cNvPr id="6" name="Straight Connector 5">
            <a:extLst>
              <a:ext uri="{FF2B5EF4-FFF2-40B4-BE49-F238E27FC236}">
                <a16:creationId xmlns:a16="http://schemas.microsoft.com/office/drawing/2014/main" id="{1DFE158E-7BF0-6F70-E352-056A62CCCD3F}"/>
              </a:ext>
            </a:extLst>
          </p:cNvPr>
          <p:cNvCxnSpPr>
            <a:cxnSpLocks/>
          </p:cNvCxnSpPr>
          <p:nvPr userDrawn="1"/>
        </p:nvCxnSpPr>
        <p:spPr>
          <a:xfrm>
            <a:off x="13271246" y="7443309"/>
            <a:ext cx="0" cy="25674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0D2504D-113F-2269-9D48-2216C51C1F62}"/>
              </a:ext>
            </a:extLst>
          </p:cNvPr>
          <p:cNvSpPr txBox="1"/>
          <p:nvPr userDrawn="1"/>
        </p:nvSpPr>
        <p:spPr>
          <a:xfrm>
            <a:off x="3427636" y="7401232"/>
            <a:ext cx="7775130" cy="368596"/>
          </a:xfrm>
          <a:prstGeom prst="rect">
            <a:avLst/>
          </a:prstGeom>
          <a:noFill/>
        </p:spPr>
        <p:txBody>
          <a:bodyPr wrap="square" lIns="0" tIns="0" rIns="0" bIns="0" rtlCol="0" anchor="ctr" anchorCtr="0">
            <a:noAutofit/>
          </a:bodyPr>
          <a:lstStyle/>
          <a:p>
            <a:pPr algn="ctr"/>
            <a:r>
              <a:rPr lang="en-US" sz="1260" b="0" kern="1200" spc="120" baseline="0" noProof="0">
                <a:solidFill>
                  <a:schemeClr val="tx2"/>
                </a:solidFill>
                <a:latin typeface="+mn-lt"/>
              </a:rPr>
              <a:t>Connecting Pharmaceutical Knowledge</a:t>
            </a:r>
          </a:p>
        </p:txBody>
      </p:sp>
      <p:sp>
        <p:nvSpPr>
          <p:cNvPr id="11" name="Slide Number Placeholder 5">
            <a:extLst>
              <a:ext uri="{FF2B5EF4-FFF2-40B4-BE49-F238E27FC236}">
                <a16:creationId xmlns:a16="http://schemas.microsoft.com/office/drawing/2014/main" id="{127F6D05-5592-5833-087E-D860942140BC}"/>
              </a:ext>
            </a:extLst>
          </p:cNvPr>
          <p:cNvSpPr txBox="1">
            <a:spLocks/>
          </p:cNvSpPr>
          <p:nvPr userDrawn="1"/>
        </p:nvSpPr>
        <p:spPr>
          <a:xfrm>
            <a:off x="13368987" y="7308791"/>
            <a:ext cx="548639" cy="525780"/>
          </a:xfrm>
          <a:prstGeom prst="rect">
            <a:avLst/>
          </a:prstGeom>
        </p:spPr>
        <p:txBody>
          <a:bodyPr vert="horz" lIns="109728" tIns="54864" rIns="109728" bIns="54864" rtlCol="0" anchor="ctr"/>
          <a:lstStyle>
            <a:defPPr>
              <a:defRPr lang="en-US"/>
            </a:defPPr>
            <a:lvl1pPr marL="0" algn="r" defTabSz="914400" rtl="0" eaLnBrk="1" latinLnBrk="0" hangingPunct="1">
              <a:defRPr sz="105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26CFE3-AF7B-BA4E-8593-EB164E66E68B}" type="slidenum">
              <a:rPr lang="en-US" sz="1260" smtClean="0"/>
              <a:pPr/>
              <a:t>‹Nr.›</a:t>
            </a:fld>
            <a:endParaRPr lang="en-US" sz="1260"/>
          </a:p>
        </p:txBody>
      </p:sp>
      <p:sp>
        <p:nvSpPr>
          <p:cNvPr id="8" name="Text Placeholder 2">
            <a:extLst>
              <a:ext uri="{FF2B5EF4-FFF2-40B4-BE49-F238E27FC236}">
                <a16:creationId xmlns:a16="http://schemas.microsoft.com/office/drawing/2014/main" id="{92DF38D1-488F-697F-15FE-0B5CAA737D9D}"/>
              </a:ext>
            </a:extLst>
          </p:cNvPr>
          <p:cNvSpPr>
            <a:spLocks noGrp="1"/>
          </p:cNvSpPr>
          <p:nvPr>
            <p:ph type="body" sz="quarter" idx="10"/>
          </p:nvPr>
        </p:nvSpPr>
        <p:spPr>
          <a:xfrm>
            <a:off x="835200" y="380940"/>
            <a:ext cx="12960000" cy="610633"/>
          </a:xfrm>
          <a:prstGeom prst="rect">
            <a:avLst/>
          </a:prstGeom>
        </p:spPr>
        <p:txBody>
          <a:bodyPr anchor="b"/>
          <a:lstStyle>
            <a:lvl1pPr marL="0" indent="0" algn="l">
              <a:lnSpc>
                <a:spcPct val="100000"/>
              </a:lnSpc>
              <a:spcBef>
                <a:spcPts val="720"/>
              </a:spcBef>
              <a:buNone/>
              <a:defRPr sz="3360" b="0">
                <a:solidFill>
                  <a:schemeClr val="tx2"/>
                </a:solidFill>
                <a:latin typeface="Gotham Medium" pitchFamily="50" charset="0"/>
                <a:cs typeface="Gotham Medium"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CCEC1C70-74EF-F69C-430B-463B84FD22EC}"/>
              </a:ext>
            </a:extLst>
          </p:cNvPr>
          <p:cNvSpPr>
            <a:spLocks noGrp="1"/>
          </p:cNvSpPr>
          <p:nvPr>
            <p:ph type="body" sz="quarter" idx="11"/>
          </p:nvPr>
        </p:nvSpPr>
        <p:spPr>
          <a:xfrm>
            <a:off x="835200" y="1031623"/>
            <a:ext cx="12960000" cy="372251"/>
          </a:xfrm>
          <a:prstGeom prst="rect">
            <a:avLst/>
          </a:prstGeom>
          <a:noFill/>
        </p:spPr>
        <p:txBody>
          <a:bodyPr anchor="t"/>
          <a:lstStyle>
            <a:lvl1pPr marL="0" indent="0" algn="l">
              <a:lnSpc>
                <a:spcPct val="100000"/>
              </a:lnSpc>
              <a:spcBef>
                <a:spcPts val="720"/>
              </a:spcBef>
              <a:buNone/>
              <a:defRPr sz="1680" b="0" spc="0">
                <a:solidFill>
                  <a:schemeClr val="tx1"/>
                </a:solidFill>
                <a:latin typeface="Gotham Book" pitchFamily="50" charset="0"/>
                <a:cs typeface="Gotham Book" pitchFamily="50" charset="0"/>
              </a:defRPr>
            </a:lvl1pPr>
          </a:lstStyle>
          <a:p>
            <a:pPr lvl="0"/>
            <a:r>
              <a:rPr lang="en-US"/>
              <a:t>Click to edit Master text styles</a:t>
            </a:r>
          </a:p>
        </p:txBody>
      </p:sp>
      <p:pic>
        <p:nvPicPr>
          <p:cNvPr id="16" name="Grafik 15" descr="Ein Bild, das Text, Schrift, Grafiken, Screenshot enthält.&#10;&#10;Automatisch generierte Beschreibung">
            <a:extLst>
              <a:ext uri="{FF2B5EF4-FFF2-40B4-BE49-F238E27FC236}">
                <a16:creationId xmlns:a16="http://schemas.microsoft.com/office/drawing/2014/main" id="{663EFE9A-1221-738A-AA29-59B110B04B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7205920"/>
            <a:ext cx="3255270" cy="731521"/>
          </a:xfrm>
          <a:prstGeom prst="rect">
            <a:avLst/>
          </a:prstGeom>
        </p:spPr>
      </p:pic>
    </p:spTree>
    <p:extLst>
      <p:ext uri="{BB962C8B-B14F-4D97-AF65-F5344CB8AC3E}">
        <p14:creationId xmlns:p14="http://schemas.microsoft.com/office/powerpoint/2010/main" val="1257148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No 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AB11437-9181-CB94-AFE7-3A93E1259C01}"/>
              </a:ext>
            </a:extLst>
          </p:cNvPr>
          <p:cNvSpPr txBox="1">
            <a:spLocks/>
          </p:cNvSpPr>
          <p:nvPr userDrawn="1"/>
        </p:nvSpPr>
        <p:spPr>
          <a:xfrm>
            <a:off x="13368987" y="7308791"/>
            <a:ext cx="548639" cy="525780"/>
          </a:xfrm>
          <a:prstGeom prst="rect">
            <a:avLst/>
          </a:prstGeom>
        </p:spPr>
        <p:txBody>
          <a:bodyPr vert="horz" lIns="109728" tIns="54864" rIns="109728" bIns="54864" rtlCol="0" anchor="ctr"/>
          <a:lstStyle>
            <a:defPPr>
              <a:defRPr lang="en-US"/>
            </a:defPPr>
            <a:lvl1pPr marL="0" algn="r" defTabSz="914400" rtl="0" eaLnBrk="1" latinLnBrk="0" hangingPunct="1">
              <a:defRPr sz="105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26CFE3-AF7B-BA4E-8593-EB164E66E68B}" type="slidenum">
              <a:rPr lang="en-US" sz="1260" smtClean="0"/>
              <a:pPr/>
              <a:t>‹Nr.›</a:t>
            </a:fld>
            <a:endParaRPr lang="en-US" sz="1260"/>
          </a:p>
        </p:txBody>
      </p:sp>
      <p:sp>
        <p:nvSpPr>
          <p:cNvPr id="6" name="Rectangle 5">
            <a:extLst>
              <a:ext uri="{FF2B5EF4-FFF2-40B4-BE49-F238E27FC236}">
                <a16:creationId xmlns:a16="http://schemas.microsoft.com/office/drawing/2014/main" id="{F801D5FE-B4C5-61B7-331E-22F685C953FE}"/>
              </a:ext>
            </a:extLst>
          </p:cNvPr>
          <p:cNvSpPr/>
          <p:nvPr userDrawn="1"/>
        </p:nvSpPr>
        <p:spPr>
          <a:xfrm>
            <a:off x="0" y="0"/>
            <a:ext cx="14630400" cy="822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80"/>
          </a:p>
        </p:txBody>
      </p:sp>
      <p:sp>
        <p:nvSpPr>
          <p:cNvPr id="10" name="TextBox 9">
            <a:extLst>
              <a:ext uri="{FF2B5EF4-FFF2-40B4-BE49-F238E27FC236}">
                <a16:creationId xmlns:a16="http://schemas.microsoft.com/office/drawing/2014/main" id="{40C98DA4-1CE0-79E0-0C1B-C78F58906C47}"/>
              </a:ext>
            </a:extLst>
          </p:cNvPr>
          <p:cNvSpPr txBox="1"/>
          <p:nvPr userDrawn="1"/>
        </p:nvSpPr>
        <p:spPr>
          <a:xfrm>
            <a:off x="11762720" y="7488582"/>
            <a:ext cx="1296144" cy="193899"/>
          </a:xfrm>
          <a:prstGeom prst="rect">
            <a:avLst/>
          </a:prstGeom>
          <a:noFill/>
        </p:spPr>
        <p:txBody>
          <a:bodyPr wrap="square" lIns="0" tIns="0" rIns="0" bIns="0" rtlCol="0" anchor="b" anchorCtr="0">
            <a:spAutoFit/>
          </a:bodyPr>
          <a:lstStyle/>
          <a:p>
            <a:pPr algn="r"/>
            <a:r>
              <a:rPr lang="en-US" sz="1260" b="0" noProof="1">
                <a:solidFill>
                  <a:schemeClr val="tx2"/>
                </a:solidFill>
              </a:rPr>
              <a:t>ispe-dach.org</a:t>
            </a:r>
          </a:p>
        </p:txBody>
      </p:sp>
      <p:cxnSp>
        <p:nvCxnSpPr>
          <p:cNvPr id="11" name="Straight Connector 10">
            <a:extLst>
              <a:ext uri="{FF2B5EF4-FFF2-40B4-BE49-F238E27FC236}">
                <a16:creationId xmlns:a16="http://schemas.microsoft.com/office/drawing/2014/main" id="{6E934E0A-64AE-4564-CD1E-4534CDFD2DEE}"/>
              </a:ext>
            </a:extLst>
          </p:cNvPr>
          <p:cNvCxnSpPr>
            <a:cxnSpLocks/>
          </p:cNvCxnSpPr>
          <p:nvPr userDrawn="1"/>
        </p:nvCxnSpPr>
        <p:spPr>
          <a:xfrm>
            <a:off x="13271246" y="7443309"/>
            <a:ext cx="0" cy="25674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1BF295-F5C4-58E2-62EF-7F156B3C04EB}"/>
              </a:ext>
            </a:extLst>
          </p:cNvPr>
          <p:cNvSpPr txBox="1"/>
          <p:nvPr userDrawn="1"/>
        </p:nvSpPr>
        <p:spPr>
          <a:xfrm>
            <a:off x="3427636" y="7401232"/>
            <a:ext cx="7775130" cy="368596"/>
          </a:xfrm>
          <a:prstGeom prst="rect">
            <a:avLst/>
          </a:prstGeom>
          <a:noFill/>
        </p:spPr>
        <p:txBody>
          <a:bodyPr wrap="square" lIns="0" tIns="0" rIns="0" bIns="0" rtlCol="0" anchor="ctr" anchorCtr="0">
            <a:noAutofit/>
          </a:bodyPr>
          <a:lstStyle/>
          <a:p>
            <a:pPr algn="ctr"/>
            <a:r>
              <a:rPr lang="en-US" sz="1260" b="0" kern="1200" spc="120" baseline="0" noProof="0">
                <a:solidFill>
                  <a:schemeClr val="tx2"/>
                </a:solidFill>
                <a:latin typeface="+mn-lt"/>
              </a:rPr>
              <a:t>Connecting Pharmaceutical Knowledge</a:t>
            </a:r>
          </a:p>
        </p:txBody>
      </p:sp>
      <p:sp>
        <p:nvSpPr>
          <p:cNvPr id="13" name="Slide Number Placeholder 5">
            <a:extLst>
              <a:ext uri="{FF2B5EF4-FFF2-40B4-BE49-F238E27FC236}">
                <a16:creationId xmlns:a16="http://schemas.microsoft.com/office/drawing/2014/main" id="{96FB044C-ACAC-7386-25EE-3F28A486BCFC}"/>
              </a:ext>
            </a:extLst>
          </p:cNvPr>
          <p:cNvSpPr txBox="1">
            <a:spLocks/>
          </p:cNvSpPr>
          <p:nvPr userDrawn="1"/>
        </p:nvSpPr>
        <p:spPr>
          <a:xfrm>
            <a:off x="13368987" y="7308791"/>
            <a:ext cx="548639" cy="525780"/>
          </a:xfrm>
          <a:prstGeom prst="rect">
            <a:avLst/>
          </a:prstGeom>
        </p:spPr>
        <p:txBody>
          <a:bodyPr vert="horz" lIns="109728" tIns="54864" rIns="109728" bIns="54864" rtlCol="0" anchor="ctr"/>
          <a:lstStyle>
            <a:defPPr>
              <a:defRPr lang="en-US"/>
            </a:defPPr>
            <a:lvl1pPr marL="0" algn="r" defTabSz="914400" rtl="0" eaLnBrk="1" latinLnBrk="0" hangingPunct="1">
              <a:defRPr sz="105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26CFE3-AF7B-BA4E-8593-EB164E66E68B}" type="slidenum">
              <a:rPr lang="en-US" sz="1260" smtClean="0"/>
              <a:pPr/>
              <a:t>‹Nr.›</a:t>
            </a:fld>
            <a:endParaRPr lang="en-US" sz="1260"/>
          </a:p>
        </p:txBody>
      </p:sp>
      <p:sp>
        <p:nvSpPr>
          <p:cNvPr id="8" name="Text Placeholder 2">
            <a:extLst>
              <a:ext uri="{FF2B5EF4-FFF2-40B4-BE49-F238E27FC236}">
                <a16:creationId xmlns:a16="http://schemas.microsoft.com/office/drawing/2014/main" id="{92DF38D1-488F-697F-15FE-0B5CAA737D9D}"/>
              </a:ext>
            </a:extLst>
          </p:cNvPr>
          <p:cNvSpPr>
            <a:spLocks noGrp="1"/>
          </p:cNvSpPr>
          <p:nvPr>
            <p:ph type="body" sz="quarter" idx="10"/>
          </p:nvPr>
        </p:nvSpPr>
        <p:spPr>
          <a:xfrm>
            <a:off x="835200" y="380940"/>
            <a:ext cx="12960000" cy="610633"/>
          </a:xfrm>
          <a:prstGeom prst="rect">
            <a:avLst/>
          </a:prstGeom>
        </p:spPr>
        <p:txBody>
          <a:bodyPr anchor="b"/>
          <a:lstStyle>
            <a:lvl1pPr marL="0" indent="0" algn="l">
              <a:lnSpc>
                <a:spcPct val="100000"/>
              </a:lnSpc>
              <a:spcBef>
                <a:spcPts val="720"/>
              </a:spcBef>
              <a:buNone/>
              <a:defRPr sz="3360" b="0">
                <a:solidFill>
                  <a:schemeClr val="tx2"/>
                </a:solidFill>
                <a:latin typeface="Gotham Medium" pitchFamily="50" charset="0"/>
                <a:cs typeface="Gotham Medium"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CCEC1C70-74EF-F69C-430B-463B84FD22EC}"/>
              </a:ext>
            </a:extLst>
          </p:cNvPr>
          <p:cNvSpPr>
            <a:spLocks noGrp="1"/>
          </p:cNvSpPr>
          <p:nvPr>
            <p:ph type="body" sz="quarter" idx="11"/>
          </p:nvPr>
        </p:nvSpPr>
        <p:spPr>
          <a:xfrm>
            <a:off x="835200" y="1031623"/>
            <a:ext cx="12960000" cy="372251"/>
          </a:xfrm>
          <a:prstGeom prst="rect">
            <a:avLst/>
          </a:prstGeom>
          <a:noFill/>
        </p:spPr>
        <p:txBody>
          <a:bodyPr anchor="t"/>
          <a:lstStyle>
            <a:lvl1pPr marL="0" indent="0" algn="l">
              <a:lnSpc>
                <a:spcPct val="100000"/>
              </a:lnSpc>
              <a:spcBef>
                <a:spcPts val="720"/>
              </a:spcBef>
              <a:buNone/>
              <a:defRPr sz="1680" b="0" spc="0">
                <a:solidFill>
                  <a:schemeClr val="tx1"/>
                </a:solidFill>
                <a:latin typeface="Gotham Book" pitchFamily="50" charset="0"/>
                <a:cs typeface="Gotham Book" pitchFamily="50" charset="0"/>
              </a:defRPr>
            </a:lvl1pPr>
          </a:lstStyle>
          <a:p>
            <a:pPr lvl="0"/>
            <a:r>
              <a:rPr lang="en-US"/>
              <a:t>Click to edit Master text styles</a:t>
            </a:r>
          </a:p>
        </p:txBody>
      </p:sp>
      <p:sp>
        <p:nvSpPr>
          <p:cNvPr id="2" name="Content Placeholder 2">
            <a:extLst>
              <a:ext uri="{FF2B5EF4-FFF2-40B4-BE49-F238E27FC236}">
                <a16:creationId xmlns:a16="http://schemas.microsoft.com/office/drawing/2014/main" id="{8268E094-C758-4907-9928-E4A15B886281}"/>
              </a:ext>
            </a:extLst>
          </p:cNvPr>
          <p:cNvSpPr>
            <a:spLocks noGrp="1"/>
          </p:cNvSpPr>
          <p:nvPr>
            <p:ph sz="quarter" idx="12"/>
          </p:nvPr>
        </p:nvSpPr>
        <p:spPr>
          <a:xfrm>
            <a:off x="835200" y="1788566"/>
            <a:ext cx="12960000" cy="5139937"/>
          </a:xfrm>
          <a:prstGeom prst="rect">
            <a:avLst/>
          </a:prstGeom>
        </p:spPr>
        <p:txBody>
          <a:bodyPr/>
          <a:lstStyle>
            <a:lvl1pPr marL="274320" indent="-274320">
              <a:lnSpc>
                <a:spcPct val="110000"/>
              </a:lnSpc>
              <a:spcBef>
                <a:spcPts val="720"/>
              </a:spcBef>
              <a:buClr>
                <a:schemeClr val="tx2"/>
              </a:buClr>
              <a:buFont typeface="Wingdings" panose="05000000000000000000" pitchFamily="2" charset="2"/>
              <a:buChar char="§"/>
              <a:defRPr sz="2400">
                <a:latin typeface="Gotham Book" pitchFamily="50" charset="0"/>
                <a:ea typeface="Source Sans Pro" panose="020B0503030403020204" pitchFamily="34" charset="0"/>
                <a:cs typeface="Gotham Book" pitchFamily="50" charset="0"/>
              </a:defRPr>
            </a:lvl1pPr>
            <a:lvl2pPr marL="822960" indent="-274320">
              <a:lnSpc>
                <a:spcPct val="110000"/>
              </a:lnSpc>
              <a:spcBef>
                <a:spcPts val="720"/>
              </a:spcBef>
              <a:buClr>
                <a:schemeClr val="tx2"/>
              </a:buClr>
              <a:buFont typeface="Wingdings" panose="05000000000000000000" pitchFamily="2" charset="2"/>
              <a:buChar char="§"/>
              <a:defRPr sz="2160">
                <a:latin typeface="Gotham Book" pitchFamily="50" charset="0"/>
                <a:ea typeface="Source Sans Pro" panose="020B0503030403020204" pitchFamily="34" charset="0"/>
                <a:cs typeface="Gotham Book" pitchFamily="50" charset="0"/>
              </a:defRPr>
            </a:lvl2pPr>
            <a:lvl3pPr marL="1371600" indent="-274320">
              <a:lnSpc>
                <a:spcPct val="110000"/>
              </a:lnSpc>
              <a:spcBef>
                <a:spcPts val="720"/>
              </a:spcBef>
              <a:buClr>
                <a:schemeClr val="tx2"/>
              </a:buClr>
              <a:buFont typeface="Wingdings" panose="05000000000000000000" pitchFamily="2" charset="2"/>
              <a:buChar char="§"/>
              <a:defRPr sz="1920">
                <a:latin typeface="Gotham Book" pitchFamily="50" charset="0"/>
                <a:ea typeface="Source Sans Pro" panose="020B0503030403020204" pitchFamily="34" charset="0"/>
                <a:cs typeface="Gotham Book" pitchFamily="50" charset="0"/>
              </a:defRPr>
            </a:lvl3pPr>
            <a:lvl4pPr marL="1920240" indent="-274320">
              <a:lnSpc>
                <a:spcPct val="110000"/>
              </a:lnSpc>
              <a:spcBef>
                <a:spcPts val="720"/>
              </a:spcBef>
              <a:buClr>
                <a:schemeClr val="tx2"/>
              </a:buClr>
              <a:buFont typeface="Wingdings" panose="05000000000000000000" pitchFamily="2" charset="2"/>
              <a:buChar char="§"/>
              <a:defRPr sz="1680">
                <a:latin typeface="Gotham Book" pitchFamily="50" charset="0"/>
                <a:ea typeface="Source Sans Pro" panose="020B0503030403020204" pitchFamily="34" charset="0"/>
                <a:cs typeface="Gotham Book" pitchFamily="50" charset="0"/>
              </a:defRPr>
            </a:lvl4pPr>
            <a:lvl5pPr marL="2468880" indent="-274320">
              <a:lnSpc>
                <a:spcPct val="110000"/>
              </a:lnSpc>
              <a:spcBef>
                <a:spcPts val="720"/>
              </a:spcBef>
              <a:buClr>
                <a:schemeClr val="tx2"/>
              </a:buClr>
              <a:buFont typeface="Wingdings" panose="05000000000000000000" pitchFamily="2" charset="2"/>
              <a:buChar char="§"/>
              <a:defRPr sz="1680">
                <a:latin typeface="Gotham Book" pitchFamily="50" charset="0"/>
                <a:ea typeface="Source Sans Pro" panose="020B0503030403020204" pitchFamily="34" charset="0"/>
                <a:cs typeface="Gotham Book"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E0CC6DB3-B9B6-3F5D-4ED3-FE8592F232C4}"/>
              </a:ext>
            </a:extLst>
          </p:cNvPr>
          <p:cNvSpPr>
            <a:spLocks noGrp="1"/>
          </p:cNvSpPr>
          <p:nvPr>
            <p:ph type="sldNum" sz="quarter" idx="4"/>
          </p:nvPr>
        </p:nvSpPr>
        <p:spPr>
          <a:xfrm>
            <a:off x="13368987" y="7308791"/>
            <a:ext cx="548639" cy="525780"/>
          </a:xfrm>
          <a:prstGeom prst="rect">
            <a:avLst/>
          </a:prstGeom>
        </p:spPr>
        <p:txBody>
          <a:bodyPr vert="horz" lIns="91440" tIns="45720" rIns="91440" bIns="45720" rtlCol="0" anchor="ctr"/>
          <a:lstStyle>
            <a:lvl1pPr algn="r">
              <a:defRPr sz="1260" b="0">
                <a:solidFill>
                  <a:schemeClr val="tx2"/>
                </a:solidFill>
              </a:defRPr>
            </a:lvl1pPr>
          </a:lstStyle>
          <a:p>
            <a:fld id="{5026CFE3-AF7B-BA4E-8593-EB164E66E68B}" type="slidenum">
              <a:rPr lang="en-US" smtClean="0"/>
              <a:pPr/>
              <a:t>‹Nr.›</a:t>
            </a:fld>
            <a:endParaRPr lang="en-US"/>
          </a:p>
        </p:txBody>
      </p:sp>
      <p:pic>
        <p:nvPicPr>
          <p:cNvPr id="17" name="Grafik 16" descr="Ein Bild, das Text, Schrift, Grafiken, Screenshot enthält.&#10;&#10;Automatisch generierte Beschreibung">
            <a:extLst>
              <a:ext uri="{FF2B5EF4-FFF2-40B4-BE49-F238E27FC236}">
                <a16:creationId xmlns:a16="http://schemas.microsoft.com/office/drawing/2014/main" id="{CBA063F5-6020-779C-8770-30BEE03EAC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7205920"/>
            <a:ext cx="3255270" cy="731521"/>
          </a:xfrm>
          <a:prstGeom prst="rect">
            <a:avLst/>
          </a:prstGeom>
        </p:spPr>
      </p:pic>
    </p:spTree>
    <p:extLst>
      <p:ext uri="{BB962C8B-B14F-4D97-AF65-F5344CB8AC3E}">
        <p14:creationId xmlns:p14="http://schemas.microsoft.com/office/powerpoint/2010/main" val="4199328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 No 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3879F0-70BE-4021-96C0-0CE194DDF855}"/>
              </a:ext>
            </a:extLst>
          </p:cNvPr>
          <p:cNvSpPr>
            <a:spLocks noGrp="1"/>
          </p:cNvSpPr>
          <p:nvPr>
            <p:ph type="sldNum" sz="quarter" idx="4"/>
          </p:nvPr>
        </p:nvSpPr>
        <p:spPr>
          <a:xfrm>
            <a:off x="13368987" y="7308791"/>
            <a:ext cx="548639" cy="525780"/>
          </a:xfrm>
          <a:prstGeom prst="rect">
            <a:avLst/>
          </a:prstGeom>
        </p:spPr>
        <p:txBody>
          <a:bodyPr vert="horz" lIns="91440" tIns="45720" rIns="91440" bIns="45720" rtlCol="0" anchor="ctr"/>
          <a:lstStyle>
            <a:lvl1pPr algn="r">
              <a:defRPr sz="1260" b="0">
                <a:solidFill>
                  <a:schemeClr val="tx2"/>
                </a:solidFill>
              </a:defRPr>
            </a:lvl1pPr>
          </a:lstStyle>
          <a:p>
            <a:fld id="{5026CFE3-AF7B-BA4E-8593-EB164E66E68B}" type="slidenum">
              <a:rPr lang="en-US" smtClean="0"/>
              <a:pPr/>
              <a:t>‹Nr.›</a:t>
            </a:fld>
            <a:endParaRPr lang="en-US"/>
          </a:p>
        </p:txBody>
      </p:sp>
      <p:sp>
        <p:nvSpPr>
          <p:cNvPr id="6" name="Rectangle 5">
            <a:extLst>
              <a:ext uri="{FF2B5EF4-FFF2-40B4-BE49-F238E27FC236}">
                <a16:creationId xmlns:a16="http://schemas.microsoft.com/office/drawing/2014/main" id="{E34D1877-AA93-7F72-7B5F-7BEFF4B141BE}"/>
              </a:ext>
            </a:extLst>
          </p:cNvPr>
          <p:cNvSpPr/>
          <p:nvPr userDrawn="1"/>
        </p:nvSpPr>
        <p:spPr>
          <a:xfrm>
            <a:off x="0" y="0"/>
            <a:ext cx="14630400" cy="822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80"/>
          </a:p>
        </p:txBody>
      </p:sp>
      <p:sp>
        <p:nvSpPr>
          <p:cNvPr id="8" name="TextBox 7">
            <a:extLst>
              <a:ext uri="{FF2B5EF4-FFF2-40B4-BE49-F238E27FC236}">
                <a16:creationId xmlns:a16="http://schemas.microsoft.com/office/drawing/2014/main" id="{73CEA943-6C42-33F7-1A94-072B2E726805}"/>
              </a:ext>
            </a:extLst>
          </p:cNvPr>
          <p:cNvSpPr txBox="1"/>
          <p:nvPr userDrawn="1"/>
        </p:nvSpPr>
        <p:spPr>
          <a:xfrm>
            <a:off x="11762720" y="7488582"/>
            <a:ext cx="1296144" cy="193899"/>
          </a:xfrm>
          <a:prstGeom prst="rect">
            <a:avLst/>
          </a:prstGeom>
          <a:noFill/>
        </p:spPr>
        <p:txBody>
          <a:bodyPr wrap="square" lIns="0" tIns="0" rIns="0" bIns="0" rtlCol="0" anchor="b" anchorCtr="0">
            <a:spAutoFit/>
          </a:bodyPr>
          <a:lstStyle/>
          <a:p>
            <a:pPr algn="r"/>
            <a:r>
              <a:rPr lang="en-US" sz="1260" b="0" noProof="1">
                <a:solidFill>
                  <a:schemeClr val="tx2"/>
                </a:solidFill>
              </a:rPr>
              <a:t>ispe-dach.org</a:t>
            </a:r>
          </a:p>
        </p:txBody>
      </p:sp>
      <p:cxnSp>
        <p:nvCxnSpPr>
          <p:cNvPr id="9" name="Straight Connector 8">
            <a:extLst>
              <a:ext uri="{FF2B5EF4-FFF2-40B4-BE49-F238E27FC236}">
                <a16:creationId xmlns:a16="http://schemas.microsoft.com/office/drawing/2014/main" id="{5AC4FDE5-D23D-A5D5-370E-F27B6D635DC5}"/>
              </a:ext>
            </a:extLst>
          </p:cNvPr>
          <p:cNvCxnSpPr>
            <a:cxnSpLocks/>
          </p:cNvCxnSpPr>
          <p:nvPr userDrawn="1"/>
        </p:nvCxnSpPr>
        <p:spPr>
          <a:xfrm>
            <a:off x="13271246" y="7443309"/>
            <a:ext cx="0" cy="256746"/>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8232B1B-9AB1-6A21-BCD1-B1B1363059DD}"/>
              </a:ext>
            </a:extLst>
          </p:cNvPr>
          <p:cNvSpPr txBox="1"/>
          <p:nvPr userDrawn="1"/>
        </p:nvSpPr>
        <p:spPr>
          <a:xfrm>
            <a:off x="3427636" y="7401232"/>
            <a:ext cx="7775130" cy="368596"/>
          </a:xfrm>
          <a:prstGeom prst="rect">
            <a:avLst/>
          </a:prstGeom>
          <a:noFill/>
        </p:spPr>
        <p:txBody>
          <a:bodyPr wrap="square" lIns="0" tIns="0" rIns="0" bIns="0" rtlCol="0" anchor="ctr" anchorCtr="0">
            <a:noAutofit/>
          </a:bodyPr>
          <a:lstStyle/>
          <a:p>
            <a:pPr algn="ctr"/>
            <a:r>
              <a:rPr lang="en-US" sz="1260" b="0" kern="1200" spc="120" baseline="0" noProof="0">
                <a:solidFill>
                  <a:schemeClr val="tx2"/>
                </a:solidFill>
                <a:latin typeface="+mn-lt"/>
              </a:rPr>
              <a:t>Connecting Pharmaceutical Knowledge</a:t>
            </a:r>
          </a:p>
        </p:txBody>
      </p:sp>
      <p:sp>
        <p:nvSpPr>
          <p:cNvPr id="11" name="Slide Number Placeholder 5">
            <a:extLst>
              <a:ext uri="{FF2B5EF4-FFF2-40B4-BE49-F238E27FC236}">
                <a16:creationId xmlns:a16="http://schemas.microsoft.com/office/drawing/2014/main" id="{4FFBD01E-DA03-A5D9-D532-EC1EBC6AA127}"/>
              </a:ext>
            </a:extLst>
          </p:cNvPr>
          <p:cNvSpPr txBox="1">
            <a:spLocks/>
          </p:cNvSpPr>
          <p:nvPr userDrawn="1"/>
        </p:nvSpPr>
        <p:spPr>
          <a:xfrm>
            <a:off x="13368987" y="7308791"/>
            <a:ext cx="548639" cy="525780"/>
          </a:xfrm>
          <a:prstGeom prst="rect">
            <a:avLst/>
          </a:prstGeom>
        </p:spPr>
        <p:txBody>
          <a:bodyPr vert="horz" lIns="109728" tIns="54864" rIns="109728" bIns="54864" rtlCol="0" anchor="ctr"/>
          <a:lstStyle>
            <a:defPPr>
              <a:defRPr lang="en-US"/>
            </a:defPPr>
            <a:lvl1pPr marL="0" algn="r" defTabSz="914400" rtl="0" eaLnBrk="1" latinLnBrk="0" hangingPunct="1">
              <a:defRPr sz="105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26CFE3-AF7B-BA4E-8593-EB164E66E68B}" type="slidenum">
              <a:rPr lang="en-US" sz="1260" smtClean="0"/>
              <a:pPr/>
              <a:t>‹Nr.›</a:t>
            </a:fld>
            <a:endParaRPr lang="en-US" sz="1260"/>
          </a:p>
        </p:txBody>
      </p:sp>
      <p:sp>
        <p:nvSpPr>
          <p:cNvPr id="3" name="Text Placeholder 2">
            <a:extLst>
              <a:ext uri="{FF2B5EF4-FFF2-40B4-BE49-F238E27FC236}">
                <a16:creationId xmlns:a16="http://schemas.microsoft.com/office/drawing/2014/main" id="{6BF6A54B-8913-7B60-8895-F970013522DB}"/>
              </a:ext>
            </a:extLst>
          </p:cNvPr>
          <p:cNvSpPr>
            <a:spLocks noGrp="1"/>
          </p:cNvSpPr>
          <p:nvPr>
            <p:ph type="body" sz="quarter" idx="10"/>
          </p:nvPr>
        </p:nvSpPr>
        <p:spPr>
          <a:xfrm>
            <a:off x="835200" y="3177541"/>
            <a:ext cx="12960000" cy="1288753"/>
          </a:xfrm>
          <a:prstGeom prst="rect">
            <a:avLst/>
          </a:prstGeom>
        </p:spPr>
        <p:txBody>
          <a:bodyPr anchor="b"/>
          <a:lstStyle>
            <a:lvl1pPr marL="0" indent="0" algn="ctr">
              <a:lnSpc>
                <a:spcPct val="100000"/>
              </a:lnSpc>
              <a:spcBef>
                <a:spcPts val="720"/>
              </a:spcBef>
              <a:buNone/>
              <a:defRPr sz="3360" b="0">
                <a:solidFill>
                  <a:schemeClr val="tx2"/>
                </a:solidFill>
                <a:latin typeface="Gotham Medium" pitchFamily="50" charset="0"/>
                <a:cs typeface="Gotham Medium"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5" name="Text Placeholder 6">
            <a:extLst>
              <a:ext uri="{FF2B5EF4-FFF2-40B4-BE49-F238E27FC236}">
                <a16:creationId xmlns:a16="http://schemas.microsoft.com/office/drawing/2014/main" id="{D7339D36-055B-5565-3B45-EBA43C5FCB48}"/>
              </a:ext>
            </a:extLst>
          </p:cNvPr>
          <p:cNvSpPr>
            <a:spLocks noGrp="1"/>
          </p:cNvSpPr>
          <p:nvPr>
            <p:ph type="body" sz="quarter" idx="11"/>
          </p:nvPr>
        </p:nvSpPr>
        <p:spPr>
          <a:xfrm>
            <a:off x="835200" y="4506341"/>
            <a:ext cx="12960000" cy="911478"/>
          </a:xfrm>
          <a:prstGeom prst="rect">
            <a:avLst/>
          </a:prstGeom>
          <a:noFill/>
        </p:spPr>
        <p:txBody>
          <a:bodyPr anchor="t"/>
          <a:lstStyle>
            <a:lvl1pPr marL="0" indent="0" algn="ctr">
              <a:lnSpc>
                <a:spcPct val="100000"/>
              </a:lnSpc>
              <a:spcBef>
                <a:spcPts val="720"/>
              </a:spcBef>
              <a:buNone/>
              <a:defRPr sz="1680" b="0" spc="0">
                <a:solidFill>
                  <a:schemeClr val="tx1"/>
                </a:solidFill>
                <a:latin typeface="Gotham Book" pitchFamily="50" charset="0"/>
                <a:cs typeface="Gotham Book" pitchFamily="50" charset="0"/>
              </a:defRPr>
            </a:lvl1pPr>
          </a:lstStyle>
          <a:p>
            <a:pPr lvl="0"/>
            <a:r>
              <a:rPr lang="en-US"/>
              <a:t>Click to edit Master text styles</a:t>
            </a:r>
          </a:p>
        </p:txBody>
      </p:sp>
      <p:pic>
        <p:nvPicPr>
          <p:cNvPr id="15" name="Grafik 14" descr="Ein Bild, das Text, Schrift, Grafiken, Screenshot enthält.&#10;&#10;Automatisch generierte Beschreibung">
            <a:extLst>
              <a:ext uri="{FF2B5EF4-FFF2-40B4-BE49-F238E27FC236}">
                <a16:creationId xmlns:a16="http://schemas.microsoft.com/office/drawing/2014/main" id="{2278121C-E116-BA8E-69FD-3551C11917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7205920"/>
            <a:ext cx="3255270" cy="731521"/>
          </a:xfrm>
          <a:prstGeom prst="rect">
            <a:avLst/>
          </a:prstGeom>
        </p:spPr>
      </p:pic>
    </p:spTree>
    <p:extLst>
      <p:ext uri="{BB962C8B-B14F-4D97-AF65-F5344CB8AC3E}">
        <p14:creationId xmlns:p14="http://schemas.microsoft.com/office/powerpoint/2010/main" val="3005553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Only - Light 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35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de-DE"/>
              <a:t>Mastertitelformat bearbeiten</a:t>
            </a:r>
            <a:endParaRPr lang="en-US"/>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457201" y="1676401"/>
            <a:ext cx="6781800" cy="57356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7391400" y="1676401"/>
            <a:ext cx="6781800" cy="573563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‹Nr.›</a:t>
            </a:fld>
            <a:endParaRPr lang="en-US"/>
          </a:p>
        </p:txBody>
      </p:sp>
    </p:spTree>
    <p:extLst>
      <p:ext uri="{BB962C8B-B14F-4D97-AF65-F5344CB8AC3E}">
        <p14:creationId xmlns:p14="http://schemas.microsoft.com/office/powerpoint/2010/main" val="1354108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 Light 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2DF38D1-488F-697F-15FE-0B5CAA737D9D}"/>
              </a:ext>
            </a:extLst>
          </p:cNvPr>
          <p:cNvSpPr>
            <a:spLocks noGrp="1"/>
          </p:cNvSpPr>
          <p:nvPr>
            <p:ph type="body" sz="quarter" idx="10"/>
          </p:nvPr>
        </p:nvSpPr>
        <p:spPr>
          <a:xfrm>
            <a:off x="835200" y="380940"/>
            <a:ext cx="12960000" cy="610633"/>
          </a:xfrm>
          <a:prstGeom prst="rect">
            <a:avLst/>
          </a:prstGeom>
        </p:spPr>
        <p:txBody>
          <a:bodyPr anchor="b"/>
          <a:lstStyle>
            <a:lvl1pPr marL="0" indent="0" algn="l">
              <a:lnSpc>
                <a:spcPct val="100000"/>
              </a:lnSpc>
              <a:spcBef>
                <a:spcPts val="720"/>
              </a:spcBef>
              <a:buNone/>
              <a:defRPr sz="3360" b="0">
                <a:solidFill>
                  <a:schemeClr val="tx2"/>
                </a:solidFill>
                <a:latin typeface="Gotham Medium" pitchFamily="50" charset="0"/>
                <a:cs typeface="Gotham Medium"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CCEC1C70-74EF-F69C-430B-463B84FD22EC}"/>
              </a:ext>
            </a:extLst>
          </p:cNvPr>
          <p:cNvSpPr>
            <a:spLocks noGrp="1"/>
          </p:cNvSpPr>
          <p:nvPr>
            <p:ph type="body" sz="quarter" idx="11"/>
          </p:nvPr>
        </p:nvSpPr>
        <p:spPr>
          <a:xfrm>
            <a:off x="835200" y="1031623"/>
            <a:ext cx="12960000" cy="372251"/>
          </a:xfrm>
          <a:prstGeom prst="rect">
            <a:avLst/>
          </a:prstGeom>
          <a:noFill/>
        </p:spPr>
        <p:txBody>
          <a:bodyPr anchor="t"/>
          <a:lstStyle>
            <a:lvl1pPr marL="0" indent="0" algn="l">
              <a:lnSpc>
                <a:spcPct val="100000"/>
              </a:lnSpc>
              <a:spcBef>
                <a:spcPts val="720"/>
              </a:spcBef>
              <a:buNone/>
              <a:defRPr sz="1680" b="0" spc="0">
                <a:solidFill>
                  <a:schemeClr val="tx1"/>
                </a:solidFill>
                <a:latin typeface="Gotham Book" pitchFamily="50" charset="0"/>
                <a:cs typeface="Gotham Book" pitchFamily="50" charset="0"/>
              </a:defRPr>
            </a:lvl1pPr>
          </a:lstStyle>
          <a:p>
            <a:pPr lvl="0"/>
            <a:r>
              <a:rPr lang="en-US"/>
              <a:t>Click to edit Master text styles</a:t>
            </a:r>
          </a:p>
        </p:txBody>
      </p:sp>
    </p:spTree>
    <p:extLst>
      <p:ext uri="{BB962C8B-B14F-4D97-AF65-F5344CB8AC3E}">
        <p14:creationId xmlns:p14="http://schemas.microsoft.com/office/powerpoint/2010/main" val="3298636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Light 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2DF38D1-488F-697F-15FE-0B5CAA737D9D}"/>
              </a:ext>
            </a:extLst>
          </p:cNvPr>
          <p:cNvSpPr>
            <a:spLocks noGrp="1"/>
          </p:cNvSpPr>
          <p:nvPr>
            <p:ph type="body" sz="quarter" idx="10"/>
          </p:nvPr>
        </p:nvSpPr>
        <p:spPr>
          <a:xfrm>
            <a:off x="835200" y="380940"/>
            <a:ext cx="12960000" cy="610633"/>
          </a:xfrm>
          <a:prstGeom prst="rect">
            <a:avLst/>
          </a:prstGeom>
        </p:spPr>
        <p:txBody>
          <a:bodyPr anchor="b"/>
          <a:lstStyle>
            <a:lvl1pPr marL="0" indent="0" algn="l">
              <a:lnSpc>
                <a:spcPct val="100000"/>
              </a:lnSpc>
              <a:spcBef>
                <a:spcPts val="720"/>
              </a:spcBef>
              <a:buNone/>
              <a:defRPr sz="3360" b="0">
                <a:solidFill>
                  <a:schemeClr val="tx2"/>
                </a:solidFill>
                <a:latin typeface="Gotham Medium" pitchFamily="50" charset="0"/>
                <a:cs typeface="Gotham Medium"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CCEC1C70-74EF-F69C-430B-463B84FD22EC}"/>
              </a:ext>
            </a:extLst>
          </p:cNvPr>
          <p:cNvSpPr>
            <a:spLocks noGrp="1"/>
          </p:cNvSpPr>
          <p:nvPr>
            <p:ph type="body" sz="quarter" idx="11"/>
          </p:nvPr>
        </p:nvSpPr>
        <p:spPr>
          <a:xfrm>
            <a:off x="835200" y="1031623"/>
            <a:ext cx="12960000" cy="372251"/>
          </a:xfrm>
          <a:prstGeom prst="rect">
            <a:avLst/>
          </a:prstGeom>
          <a:noFill/>
        </p:spPr>
        <p:txBody>
          <a:bodyPr anchor="t"/>
          <a:lstStyle>
            <a:lvl1pPr marL="0" indent="0" algn="l">
              <a:lnSpc>
                <a:spcPct val="100000"/>
              </a:lnSpc>
              <a:spcBef>
                <a:spcPts val="720"/>
              </a:spcBef>
              <a:buNone/>
              <a:defRPr sz="1680" b="0" spc="0">
                <a:solidFill>
                  <a:schemeClr val="tx1"/>
                </a:solidFill>
                <a:latin typeface="Gotham Book" pitchFamily="50" charset="0"/>
                <a:cs typeface="Gotham Book" pitchFamily="50" charset="0"/>
              </a:defRPr>
            </a:lvl1pPr>
          </a:lstStyle>
          <a:p>
            <a:pPr lvl="0"/>
            <a:r>
              <a:rPr lang="en-US"/>
              <a:t>Click to edit Master text styles</a:t>
            </a:r>
          </a:p>
        </p:txBody>
      </p:sp>
      <p:sp>
        <p:nvSpPr>
          <p:cNvPr id="2" name="Content Placeholder 2">
            <a:extLst>
              <a:ext uri="{FF2B5EF4-FFF2-40B4-BE49-F238E27FC236}">
                <a16:creationId xmlns:a16="http://schemas.microsoft.com/office/drawing/2014/main" id="{8268E094-C758-4907-9928-E4A15B886281}"/>
              </a:ext>
            </a:extLst>
          </p:cNvPr>
          <p:cNvSpPr>
            <a:spLocks noGrp="1"/>
          </p:cNvSpPr>
          <p:nvPr>
            <p:ph sz="quarter" idx="12"/>
          </p:nvPr>
        </p:nvSpPr>
        <p:spPr>
          <a:xfrm>
            <a:off x="835200" y="1788566"/>
            <a:ext cx="12960000" cy="5139937"/>
          </a:xfrm>
          <a:prstGeom prst="rect">
            <a:avLst/>
          </a:prstGeom>
        </p:spPr>
        <p:txBody>
          <a:bodyPr/>
          <a:lstStyle>
            <a:lvl1pPr marL="274320" indent="-274320">
              <a:lnSpc>
                <a:spcPct val="110000"/>
              </a:lnSpc>
              <a:spcBef>
                <a:spcPts val="720"/>
              </a:spcBef>
              <a:buClr>
                <a:schemeClr val="tx2"/>
              </a:buClr>
              <a:buFont typeface="Wingdings" panose="05000000000000000000" pitchFamily="2" charset="2"/>
              <a:buChar char="§"/>
              <a:defRPr sz="2400">
                <a:latin typeface="Gotham Book" pitchFamily="50" charset="0"/>
                <a:ea typeface="Source Sans Pro" panose="020B0503030403020204" pitchFamily="34" charset="0"/>
                <a:cs typeface="Gotham Book" pitchFamily="50" charset="0"/>
              </a:defRPr>
            </a:lvl1pPr>
            <a:lvl2pPr marL="822960" indent="-274320">
              <a:lnSpc>
                <a:spcPct val="110000"/>
              </a:lnSpc>
              <a:spcBef>
                <a:spcPts val="720"/>
              </a:spcBef>
              <a:buClr>
                <a:schemeClr val="tx2"/>
              </a:buClr>
              <a:buFont typeface="Wingdings" panose="05000000000000000000" pitchFamily="2" charset="2"/>
              <a:buChar char="§"/>
              <a:defRPr sz="2160">
                <a:latin typeface="Gotham Book" pitchFamily="50" charset="0"/>
                <a:ea typeface="Source Sans Pro" panose="020B0503030403020204" pitchFamily="34" charset="0"/>
                <a:cs typeface="Gotham Book" pitchFamily="50" charset="0"/>
              </a:defRPr>
            </a:lvl2pPr>
            <a:lvl3pPr marL="1371600" indent="-274320">
              <a:lnSpc>
                <a:spcPct val="110000"/>
              </a:lnSpc>
              <a:spcBef>
                <a:spcPts val="720"/>
              </a:spcBef>
              <a:buClr>
                <a:schemeClr val="tx2"/>
              </a:buClr>
              <a:buFont typeface="Wingdings" panose="05000000000000000000" pitchFamily="2" charset="2"/>
              <a:buChar char="§"/>
              <a:defRPr sz="1920">
                <a:latin typeface="Gotham Book" pitchFamily="50" charset="0"/>
                <a:ea typeface="Source Sans Pro" panose="020B0503030403020204" pitchFamily="34" charset="0"/>
                <a:cs typeface="Gotham Book" pitchFamily="50" charset="0"/>
              </a:defRPr>
            </a:lvl3pPr>
            <a:lvl4pPr marL="1920240" indent="-274320">
              <a:lnSpc>
                <a:spcPct val="110000"/>
              </a:lnSpc>
              <a:spcBef>
                <a:spcPts val="720"/>
              </a:spcBef>
              <a:buClr>
                <a:schemeClr val="tx2"/>
              </a:buClr>
              <a:buFont typeface="Wingdings" panose="05000000000000000000" pitchFamily="2" charset="2"/>
              <a:buChar char="§"/>
              <a:defRPr sz="1680">
                <a:latin typeface="Gotham Book" pitchFamily="50" charset="0"/>
                <a:ea typeface="Source Sans Pro" panose="020B0503030403020204" pitchFamily="34" charset="0"/>
                <a:cs typeface="Gotham Book" pitchFamily="50" charset="0"/>
              </a:defRPr>
            </a:lvl4pPr>
            <a:lvl5pPr marL="2468880" indent="-274320">
              <a:lnSpc>
                <a:spcPct val="110000"/>
              </a:lnSpc>
              <a:spcBef>
                <a:spcPts val="720"/>
              </a:spcBef>
              <a:buClr>
                <a:schemeClr val="tx2"/>
              </a:buClr>
              <a:buFont typeface="Wingdings" panose="05000000000000000000" pitchFamily="2" charset="2"/>
              <a:buChar char="§"/>
              <a:defRPr sz="1680">
                <a:latin typeface="Gotham Book" pitchFamily="50" charset="0"/>
                <a:ea typeface="Source Sans Pro" panose="020B0503030403020204" pitchFamily="34" charset="0"/>
                <a:cs typeface="Gotham Book"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838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 - Light 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590C455-88F5-9DFC-1315-27C12432B76B}"/>
              </a:ext>
            </a:extLst>
          </p:cNvPr>
          <p:cNvSpPr>
            <a:spLocks noGrp="1"/>
          </p:cNvSpPr>
          <p:nvPr>
            <p:ph type="body" sz="quarter" idx="10"/>
          </p:nvPr>
        </p:nvSpPr>
        <p:spPr>
          <a:xfrm>
            <a:off x="835200" y="3177541"/>
            <a:ext cx="12960000" cy="1288753"/>
          </a:xfrm>
          <a:prstGeom prst="rect">
            <a:avLst/>
          </a:prstGeom>
        </p:spPr>
        <p:txBody>
          <a:bodyPr anchor="b"/>
          <a:lstStyle>
            <a:lvl1pPr marL="0" indent="0" algn="ctr">
              <a:lnSpc>
                <a:spcPct val="100000"/>
              </a:lnSpc>
              <a:spcBef>
                <a:spcPts val="720"/>
              </a:spcBef>
              <a:buNone/>
              <a:defRPr sz="3360" b="0">
                <a:solidFill>
                  <a:schemeClr val="tx2"/>
                </a:solidFill>
                <a:latin typeface="Gotham Medium" pitchFamily="50" charset="0"/>
                <a:cs typeface="Gotham Medium"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10" name="Text Placeholder 6">
            <a:extLst>
              <a:ext uri="{FF2B5EF4-FFF2-40B4-BE49-F238E27FC236}">
                <a16:creationId xmlns:a16="http://schemas.microsoft.com/office/drawing/2014/main" id="{A6EF2DB4-9A5D-8FC4-12CD-464E88A1FC95}"/>
              </a:ext>
            </a:extLst>
          </p:cNvPr>
          <p:cNvSpPr>
            <a:spLocks noGrp="1"/>
          </p:cNvSpPr>
          <p:nvPr>
            <p:ph type="body" sz="quarter" idx="11"/>
          </p:nvPr>
        </p:nvSpPr>
        <p:spPr>
          <a:xfrm>
            <a:off x="835200" y="4506341"/>
            <a:ext cx="12960000" cy="911478"/>
          </a:xfrm>
          <a:prstGeom prst="rect">
            <a:avLst/>
          </a:prstGeom>
          <a:noFill/>
        </p:spPr>
        <p:txBody>
          <a:bodyPr anchor="t"/>
          <a:lstStyle>
            <a:lvl1pPr marL="0" indent="0" algn="ctr">
              <a:lnSpc>
                <a:spcPct val="100000"/>
              </a:lnSpc>
              <a:spcBef>
                <a:spcPts val="720"/>
              </a:spcBef>
              <a:buNone/>
              <a:defRPr sz="1680" b="0" spc="0">
                <a:solidFill>
                  <a:schemeClr val="tx1"/>
                </a:solidFill>
                <a:latin typeface="Gotham Book" pitchFamily="50" charset="0"/>
                <a:cs typeface="Gotham Book" pitchFamily="50" charset="0"/>
              </a:defRPr>
            </a:lvl1pPr>
          </a:lstStyle>
          <a:p>
            <a:pPr lvl="0"/>
            <a:r>
              <a:rPr lang="en-US"/>
              <a:t>Click to edit Master text styles</a:t>
            </a:r>
          </a:p>
        </p:txBody>
      </p:sp>
    </p:spTree>
    <p:extLst>
      <p:ext uri="{BB962C8B-B14F-4D97-AF65-F5344CB8AC3E}">
        <p14:creationId xmlns:p14="http://schemas.microsoft.com/office/powerpoint/2010/main" val="2311203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Only - Dark BG">
    <p:spTree>
      <p:nvGrpSpPr>
        <p:cNvPr id="1" name=""/>
        <p:cNvGrpSpPr/>
        <p:nvPr/>
      </p:nvGrpSpPr>
      <p:grpSpPr>
        <a:xfrm>
          <a:off x="0" y="0"/>
          <a:ext cx="0" cy="0"/>
          <a:chOff x="0" y="0"/>
          <a:chExt cx="0" cy="0"/>
        </a:xfrm>
      </p:grpSpPr>
      <p:pic>
        <p:nvPicPr>
          <p:cNvPr id="6" name="Picture 5" descr="A picture containing kite, flying, outdoor, person&#10;&#10;Description automatically generated">
            <a:extLst>
              <a:ext uri="{FF2B5EF4-FFF2-40B4-BE49-F238E27FC236}">
                <a16:creationId xmlns:a16="http://schemas.microsoft.com/office/drawing/2014/main" id="{4CB826BF-6D0A-082C-9542-03F13C6BED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
            <a:ext cx="14630376" cy="8229587"/>
          </a:xfrm>
          <a:prstGeom prst="rect">
            <a:avLst/>
          </a:prstGeom>
        </p:spPr>
      </p:pic>
      <p:pic>
        <p:nvPicPr>
          <p:cNvPr id="9" name="Grafik 8" descr="Ein Bild, das Text, Schrift, Logo, Grafiken enthält.&#10;&#10;Automatisch generierte Beschreibung">
            <a:extLst>
              <a:ext uri="{FF2B5EF4-FFF2-40B4-BE49-F238E27FC236}">
                <a16:creationId xmlns:a16="http://schemas.microsoft.com/office/drawing/2014/main" id="{FE18DAD3-E597-F476-F393-1A980C27E6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19151" y="6868104"/>
            <a:ext cx="1512168" cy="943532"/>
          </a:xfrm>
          <a:prstGeom prst="rect">
            <a:avLst/>
          </a:prstGeom>
        </p:spPr>
      </p:pic>
    </p:spTree>
    <p:extLst>
      <p:ext uri="{BB962C8B-B14F-4D97-AF65-F5344CB8AC3E}">
        <p14:creationId xmlns:p14="http://schemas.microsoft.com/office/powerpoint/2010/main" val="1629204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 Dark BG">
    <p:spTree>
      <p:nvGrpSpPr>
        <p:cNvPr id="1" name=""/>
        <p:cNvGrpSpPr/>
        <p:nvPr/>
      </p:nvGrpSpPr>
      <p:grpSpPr>
        <a:xfrm>
          <a:off x="0" y="0"/>
          <a:ext cx="0" cy="0"/>
          <a:chOff x="0" y="0"/>
          <a:chExt cx="0" cy="0"/>
        </a:xfrm>
      </p:grpSpPr>
      <p:pic>
        <p:nvPicPr>
          <p:cNvPr id="6" name="Picture 5" descr="A picture containing kite, flying, outdoor, person&#10;&#10;Description automatically generated">
            <a:extLst>
              <a:ext uri="{FF2B5EF4-FFF2-40B4-BE49-F238E27FC236}">
                <a16:creationId xmlns:a16="http://schemas.microsoft.com/office/drawing/2014/main" id="{4CB826BF-6D0A-082C-9542-03F13C6BED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
            <a:ext cx="14630376" cy="8229587"/>
          </a:xfrm>
          <a:prstGeom prst="rect">
            <a:avLst/>
          </a:prstGeom>
        </p:spPr>
      </p:pic>
      <p:sp>
        <p:nvSpPr>
          <p:cNvPr id="8" name="Text Placeholder 2">
            <a:extLst>
              <a:ext uri="{FF2B5EF4-FFF2-40B4-BE49-F238E27FC236}">
                <a16:creationId xmlns:a16="http://schemas.microsoft.com/office/drawing/2014/main" id="{92DF38D1-488F-697F-15FE-0B5CAA737D9D}"/>
              </a:ext>
            </a:extLst>
          </p:cNvPr>
          <p:cNvSpPr>
            <a:spLocks noGrp="1"/>
          </p:cNvSpPr>
          <p:nvPr>
            <p:ph type="body" sz="quarter" idx="10"/>
          </p:nvPr>
        </p:nvSpPr>
        <p:spPr>
          <a:xfrm>
            <a:off x="835200" y="380940"/>
            <a:ext cx="12960000" cy="610633"/>
          </a:xfrm>
          <a:prstGeom prst="rect">
            <a:avLst/>
          </a:prstGeom>
        </p:spPr>
        <p:txBody>
          <a:bodyPr anchor="b"/>
          <a:lstStyle>
            <a:lvl1pPr marL="0" indent="0" algn="l">
              <a:lnSpc>
                <a:spcPct val="100000"/>
              </a:lnSpc>
              <a:spcBef>
                <a:spcPts val="720"/>
              </a:spcBef>
              <a:buNone/>
              <a:defRPr sz="3360" b="0">
                <a:solidFill>
                  <a:schemeClr val="bg1"/>
                </a:solidFill>
                <a:latin typeface="Gotham Medium" pitchFamily="50" charset="0"/>
                <a:cs typeface="Gotham Medium"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CCEC1C70-74EF-F69C-430B-463B84FD22EC}"/>
              </a:ext>
            </a:extLst>
          </p:cNvPr>
          <p:cNvSpPr>
            <a:spLocks noGrp="1"/>
          </p:cNvSpPr>
          <p:nvPr>
            <p:ph type="body" sz="quarter" idx="11"/>
          </p:nvPr>
        </p:nvSpPr>
        <p:spPr>
          <a:xfrm>
            <a:off x="835200" y="1031623"/>
            <a:ext cx="12960000" cy="372251"/>
          </a:xfrm>
          <a:prstGeom prst="rect">
            <a:avLst/>
          </a:prstGeom>
          <a:noFill/>
        </p:spPr>
        <p:txBody>
          <a:bodyPr anchor="t"/>
          <a:lstStyle>
            <a:lvl1pPr marL="0" indent="0" algn="l">
              <a:lnSpc>
                <a:spcPct val="100000"/>
              </a:lnSpc>
              <a:spcBef>
                <a:spcPts val="720"/>
              </a:spcBef>
              <a:buNone/>
              <a:defRPr sz="1680" b="0" spc="0">
                <a:solidFill>
                  <a:schemeClr val="bg1"/>
                </a:solidFill>
                <a:latin typeface="Gotham Book" pitchFamily="50" charset="0"/>
                <a:cs typeface="Gotham Book" pitchFamily="50" charset="0"/>
              </a:defRPr>
            </a:lvl1pPr>
          </a:lstStyle>
          <a:p>
            <a:pPr lvl="0"/>
            <a:r>
              <a:rPr lang="en-US"/>
              <a:t>Click to edit Master text styles</a:t>
            </a:r>
          </a:p>
        </p:txBody>
      </p:sp>
      <p:sp>
        <p:nvSpPr>
          <p:cNvPr id="3" name="TextBox 2">
            <a:extLst>
              <a:ext uri="{FF2B5EF4-FFF2-40B4-BE49-F238E27FC236}">
                <a16:creationId xmlns:a16="http://schemas.microsoft.com/office/drawing/2014/main" id="{05F8E020-9EB7-F60A-1402-6CEDB641407B}"/>
              </a:ext>
            </a:extLst>
          </p:cNvPr>
          <p:cNvSpPr txBox="1"/>
          <p:nvPr userDrawn="1"/>
        </p:nvSpPr>
        <p:spPr>
          <a:xfrm>
            <a:off x="6949440" y="7420438"/>
            <a:ext cx="731520" cy="286232"/>
          </a:xfrm>
          <a:prstGeom prst="rect">
            <a:avLst/>
          </a:prstGeom>
          <a:noFill/>
        </p:spPr>
        <p:txBody>
          <a:bodyPr wrap="square" rtlCol="0">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fld id="{EA5F07B9-F902-4E19-A7F0-D6BBB0398E42}" type="slidenum">
              <a:rPr lang="en-US" sz="1260" smtClean="0">
                <a:solidFill>
                  <a:schemeClr val="bg1"/>
                </a:solidFill>
                <a:latin typeface="Gotham Light" pitchFamily="50" charset="0"/>
                <a:cs typeface="Gotham Light" pitchFamily="50" charset="0"/>
              </a:rPr>
              <a:pPr marL="0" marR="0" lvl="0" indent="0" algn="ctr" defTabSz="1097280" rtl="0" eaLnBrk="1" fontAlgn="auto" latinLnBrk="0" hangingPunct="1">
                <a:lnSpc>
                  <a:spcPct val="100000"/>
                </a:lnSpc>
                <a:spcBef>
                  <a:spcPts val="0"/>
                </a:spcBef>
                <a:spcAft>
                  <a:spcPts val="0"/>
                </a:spcAft>
                <a:buClrTx/>
                <a:buSzTx/>
                <a:buFontTx/>
                <a:buNone/>
                <a:tabLst/>
                <a:defRPr/>
              </a:pPr>
              <a:t>‹Nr.›</a:t>
            </a:fld>
            <a:endParaRPr lang="en-US" sz="1260">
              <a:solidFill>
                <a:schemeClr val="bg1"/>
              </a:solidFill>
              <a:latin typeface="Gotham Light" pitchFamily="50" charset="0"/>
              <a:cs typeface="Gotham Light" pitchFamily="50" charset="0"/>
            </a:endParaRPr>
          </a:p>
        </p:txBody>
      </p:sp>
      <p:pic>
        <p:nvPicPr>
          <p:cNvPr id="5" name="Grafik 4" descr="Ein Bild, das Text, Schrift, Logo, Grafiken enthält.&#10;&#10;Automatisch generierte Beschreibung">
            <a:extLst>
              <a:ext uri="{FF2B5EF4-FFF2-40B4-BE49-F238E27FC236}">
                <a16:creationId xmlns:a16="http://schemas.microsoft.com/office/drawing/2014/main" id="{67B9C71D-846A-4A00-52C2-06748CE70D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19151" y="6868104"/>
            <a:ext cx="1512168" cy="943532"/>
          </a:xfrm>
          <a:prstGeom prst="rect">
            <a:avLst/>
          </a:prstGeom>
        </p:spPr>
      </p:pic>
    </p:spTree>
    <p:extLst>
      <p:ext uri="{BB962C8B-B14F-4D97-AF65-F5344CB8AC3E}">
        <p14:creationId xmlns:p14="http://schemas.microsoft.com/office/powerpoint/2010/main" val="2819312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 - Dark BG">
    <p:spTree>
      <p:nvGrpSpPr>
        <p:cNvPr id="1" name=""/>
        <p:cNvGrpSpPr/>
        <p:nvPr/>
      </p:nvGrpSpPr>
      <p:grpSpPr>
        <a:xfrm>
          <a:off x="0" y="0"/>
          <a:ext cx="0" cy="0"/>
          <a:chOff x="0" y="0"/>
          <a:chExt cx="0" cy="0"/>
        </a:xfrm>
      </p:grpSpPr>
      <p:pic>
        <p:nvPicPr>
          <p:cNvPr id="6" name="Picture 5" descr="A picture containing kite, flying, outdoor, person&#10;&#10;Description automatically generated">
            <a:extLst>
              <a:ext uri="{FF2B5EF4-FFF2-40B4-BE49-F238E27FC236}">
                <a16:creationId xmlns:a16="http://schemas.microsoft.com/office/drawing/2014/main" id="{4CB826BF-6D0A-082C-9542-03F13C6BED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
            <a:ext cx="14630376" cy="8229587"/>
          </a:xfrm>
          <a:prstGeom prst="rect">
            <a:avLst/>
          </a:prstGeom>
        </p:spPr>
      </p:pic>
      <p:sp>
        <p:nvSpPr>
          <p:cNvPr id="2" name="Text Placeholder 2">
            <a:extLst>
              <a:ext uri="{FF2B5EF4-FFF2-40B4-BE49-F238E27FC236}">
                <a16:creationId xmlns:a16="http://schemas.microsoft.com/office/drawing/2014/main" id="{1508D43F-9552-0BB2-40C1-653685F20AB7}"/>
              </a:ext>
            </a:extLst>
          </p:cNvPr>
          <p:cNvSpPr>
            <a:spLocks noGrp="1"/>
          </p:cNvSpPr>
          <p:nvPr>
            <p:ph type="body" sz="quarter" idx="10"/>
          </p:nvPr>
        </p:nvSpPr>
        <p:spPr>
          <a:xfrm>
            <a:off x="835200" y="3177541"/>
            <a:ext cx="12960000" cy="1288753"/>
          </a:xfrm>
          <a:prstGeom prst="rect">
            <a:avLst/>
          </a:prstGeom>
        </p:spPr>
        <p:txBody>
          <a:bodyPr anchor="b"/>
          <a:lstStyle>
            <a:lvl1pPr marL="0" indent="0" algn="ctr">
              <a:lnSpc>
                <a:spcPct val="100000"/>
              </a:lnSpc>
              <a:spcBef>
                <a:spcPts val="720"/>
              </a:spcBef>
              <a:buNone/>
              <a:defRPr sz="3360" b="0">
                <a:solidFill>
                  <a:schemeClr val="bg1"/>
                </a:solidFill>
                <a:latin typeface="Gotham Medium" pitchFamily="50" charset="0"/>
                <a:cs typeface="Gotham Medium"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3" name="Text Placeholder 6">
            <a:extLst>
              <a:ext uri="{FF2B5EF4-FFF2-40B4-BE49-F238E27FC236}">
                <a16:creationId xmlns:a16="http://schemas.microsoft.com/office/drawing/2014/main" id="{20108E61-BA8A-FD30-F7C7-7E18CE062FF2}"/>
              </a:ext>
            </a:extLst>
          </p:cNvPr>
          <p:cNvSpPr>
            <a:spLocks noGrp="1"/>
          </p:cNvSpPr>
          <p:nvPr>
            <p:ph type="body" sz="quarter" idx="11"/>
          </p:nvPr>
        </p:nvSpPr>
        <p:spPr>
          <a:xfrm>
            <a:off x="835200" y="4506341"/>
            <a:ext cx="12960000" cy="911478"/>
          </a:xfrm>
          <a:prstGeom prst="rect">
            <a:avLst/>
          </a:prstGeom>
          <a:noFill/>
        </p:spPr>
        <p:txBody>
          <a:bodyPr anchor="t"/>
          <a:lstStyle>
            <a:lvl1pPr marL="0" indent="0" algn="ctr">
              <a:lnSpc>
                <a:spcPct val="100000"/>
              </a:lnSpc>
              <a:spcBef>
                <a:spcPts val="720"/>
              </a:spcBef>
              <a:buNone/>
              <a:defRPr sz="1680" b="0" spc="0">
                <a:solidFill>
                  <a:schemeClr val="bg1"/>
                </a:solidFill>
                <a:latin typeface="Gotham Book" pitchFamily="50" charset="0"/>
                <a:cs typeface="Gotham Book" pitchFamily="50" charset="0"/>
              </a:defRPr>
            </a:lvl1pPr>
          </a:lstStyle>
          <a:p>
            <a:pPr lvl="0"/>
            <a:r>
              <a:rPr lang="en-US"/>
              <a:t>Click to edit Master text styles</a:t>
            </a:r>
          </a:p>
        </p:txBody>
      </p:sp>
      <p:pic>
        <p:nvPicPr>
          <p:cNvPr id="5" name="Grafik 4" descr="Ein Bild, das Text, Schrift, Logo, Grafiken enthält.&#10;&#10;Automatisch generierte Beschreibung">
            <a:extLst>
              <a:ext uri="{FF2B5EF4-FFF2-40B4-BE49-F238E27FC236}">
                <a16:creationId xmlns:a16="http://schemas.microsoft.com/office/drawing/2014/main" id="{6D78429C-0BDB-902E-CEA4-9DA2AF37EA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19151" y="6868104"/>
            <a:ext cx="1512168" cy="943532"/>
          </a:xfrm>
          <a:prstGeom prst="rect">
            <a:avLst/>
          </a:prstGeom>
        </p:spPr>
      </p:pic>
    </p:spTree>
    <p:extLst>
      <p:ext uri="{BB962C8B-B14F-4D97-AF65-F5344CB8AC3E}">
        <p14:creationId xmlns:p14="http://schemas.microsoft.com/office/powerpoint/2010/main" val="256720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ank You - Dark BG">
    <p:spTree>
      <p:nvGrpSpPr>
        <p:cNvPr id="1" name=""/>
        <p:cNvGrpSpPr/>
        <p:nvPr/>
      </p:nvGrpSpPr>
      <p:grpSpPr>
        <a:xfrm>
          <a:off x="0" y="0"/>
          <a:ext cx="0" cy="0"/>
          <a:chOff x="0" y="0"/>
          <a:chExt cx="0" cy="0"/>
        </a:xfrm>
      </p:grpSpPr>
      <p:pic>
        <p:nvPicPr>
          <p:cNvPr id="5" name="Picture Placeholder 7" descr="A picture containing kite, flying, outdoor, person&#10;&#10;Description automatically generated">
            <a:extLst>
              <a:ext uri="{FF2B5EF4-FFF2-40B4-BE49-F238E27FC236}">
                <a16:creationId xmlns:a16="http://schemas.microsoft.com/office/drawing/2014/main" id="{635FFA32-B965-7352-50EA-33E22AA3D4E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2" name="Text Placeholder 2">
            <a:extLst>
              <a:ext uri="{FF2B5EF4-FFF2-40B4-BE49-F238E27FC236}">
                <a16:creationId xmlns:a16="http://schemas.microsoft.com/office/drawing/2014/main" id="{52780F81-DF13-23AB-6B74-C87A49E8DCFB}"/>
              </a:ext>
            </a:extLst>
          </p:cNvPr>
          <p:cNvSpPr>
            <a:spLocks noGrp="1"/>
          </p:cNvSpPr>
          <p:nvPr>
            <p:ph type="body" sz="quarter" idx="11"/>
          </p:nvPr>
        </p:nvSpPr>
        <p:spPr>
          <a:xfrm>
            <a:off x="835200" y="3177541"/>
            <a:ext cx="12960000" cy="1288753"/>
          </a:xfrm>
          <a:prstGeom prst="rect">
            <a:avLst/>
          </a:prstGeom>
        </p:spPr>
        <p:txBody>
          <a:bodyPr anchor="b"/>
          <a:lstStyle>
            <a:lvl1pPr marL="0" indent="0" algn="ctr">
              <a:lnSpc>
                <a:spcPct val="100000"/>
              </a:lnSpc>
              <a:spcBef>
                <a:spcPts val="720"/>
              </a:spcBef>
              <a:buNone/>
              <a:defRPr sz="4320" b="0">
                <a:solidFill>
                  <a:schemeClr val="bg1"/>
                </a:solidFill>
                <a:latin typeface="Gotham Medium" pitchFamily="50" charset="0"/>
                <a:cs typeface="Gotham Medium"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6" name="Text Placeholder 6">
            <a:extLst>
              <a:ext uri="{FF2B5EF4-FFF2-40B4-BE49-F238E27FC236}">
                <a16:creationId xmlns:a16="http://schemas.microsoft.com/office/drawing/2014/main" id="{5949E96D-9936-3F7B-3BC9-102A274E0FF6}"/>
              </a:ext>
            </a:extLst>
          </p:cNvPr>
          <p:cNvSpPr>
            <a:spLocks noGrp="1"/>
          </p:cNvSpPr>
          <p:nvPr>
            <p:ph type="body" sz="quarter" idx="12"/>
          </p:nvPr>
        </p:nvSpPr>
        <p:spPr>
          <a:xfrm>
            <a:off x="835200" y="6929501"/>
            <a:ext cx="12960000" cy="911478"/>
          </a:xfrm>
          <a:prstGeom prst="rect">
            <a:avLst/>
          </a:prstGeom>
          <a:noFill/>
        </p:spPr>
        <p:txBody>
          <a:bodyPr anchor="b" anchorCtr="0"/>
          <a:lstStyle>
            <a:lvl1pPr marL="0" indent="0" algn="ctr">
              <a:lnSpc>
                <a:spcPct val="100000"/>
              </a:lnSpc>
              <a:spcBef>
                <a:spcPts val="720"/>
              </a:spcBef>
              <a:buNone/>
              <a:defRPr sz="1440" b="0" spc="0">
                <a:solidFill>
                  <a:schemeClr val="bg1"/>
                </a:solidFill>
                <a:latin typeface="Gotham Book" pitchFamily="50" charset="0"/>
                <a:cs typeface="Gotham Book" pitchFamily="50" charset="0"/>
              </a:defRPr>
            </a:lvl1pPr>
          </a:lstStyle>
          <a:p>
            <a:pPr lvl="0"/>
            <a:r>
              <a:rPr lang="en-US"/>
              <a:t>Click to edit Master text styles</a:t>
            </a:r>
          </a:p>
        </p:txBody>
      </p:sp>
      <p:pic>
        <p:nvPicPr>
          <p:cNvPr id="7" name="Grafik 6" descr="Ein Bild, das Text, Schrift, Grafiken, Grafikdesign enthält.&#10;&#10;Automatisch generierte Beschreibung">
            <a:extLst>
              <a:ext uri="{FF2B5EF4-FFF2-40B4-BE49-F238E27FC236}">
                <a16:creationId xmlns:a16="http://schemas.microsoft.com/office/drawing/2014/main" id="{2CF35D1B-C225-C040-68D7-01BB9D2B79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2792" y="742584"/>
            <a:ext cx="6501796" cy="1078962"/>
          </a:xfrm>
          <a:prstGeom prst="rect">
            <a:avLst/>
          </a:prstGeom>
        </p:spPr>
      </p:pic>
    </p:spTree>
    <p:extLst>
      <p:ext uri="{BB962C8B-B14F-4D97-AF65-F5344CB8AC3E}">
        <p14:creationId xmlns:p14="http://schemas.microsoft.com/office/powerpoint/2010/main" val="341074416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Only - Sideba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B14D21-D083-E3D0-2147-A30E5749CF46}"/>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24" y="0"/>
            <a:ext cx="14630400" cy="8229600"/>
          </a:xfrm>
          <a:prstGeom prst="rect">
            <a:avLst/>
          </a:prstGeom>
        </p:spPr>
      </p:pic>
      <p:sp>
        <p:nvSpPr>
          <p:cNvPr id="5" name="Rectangle 4">
            <a:extLst>
              <a:ext uri="{FF2B5EF4-FFF2-40B4-BE49-F238E27FC236}">
                <a16:creationId xmlns:a16="http://schemas.microsoft.com/office/drawing/2014/main" id="{6AF25F9D-0CBE-D948-31B1-1939BDC7A856}"/>
              </a:ext>
            </a:extLst>
          </p:cNvPr>
          <p:cNvSpPr/>
          <p:nvPr userDrawn="1"/>
        </p:nvSpPr>
        <p:spPr>
          <a:xfrm>
            <a:off x="0" y="-13"/>
            <a:ext cx="14630400" cy="82296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80"/>
          </a:p>
        </p:txBody>
      </p:sp>
      <p:sp>
        <p:nvSpPr>
          <p:cNvPr id="4" name="TextBox 3">
            <a:extLst>
              <a:ext uri="{FF2B5EF4-FFF2-40B4-BE49-F238E27FC236}">
                <a16:creationId xmlns:a16="http://schemas.microsoft.com/office/drawing/2014/main" id="{43A50B49-F3E3-CB53-6CF8-C6D3F63AC723}"/>
              </a:ext>
            </a:extLst>
          </p:cNvPr>
          <p:cNvSpPr txBox="1"/>
          <p:nvPr userDrawn="1"/>
        </p:nvSpPr>
        <p:spPr>
          <a:xfrm>
            <a:off x="5606820" y="7420438"/>
            <a:ext cx="731520" cy="286232"/>
          </a:xfrm>
          <a:prstGeom prst="rect">
            <a:avLst/>
          </a:prstGeom>
          <a:noFill/>
        </p:spPr>
        <p:txBody>
          <a:bodyPr wrap="square" rtlCol="0">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fld id="{EA5F07B9-F902-4E19-A7F0-D6BBB0398E42}" type="slidenum">
              <a:rPr lang="en-US" sz="1260" smtClean="0">
                <a:latin typeface="Gotham Light" pitchFamily="50" charset="0"/>
                <a:cs typeface="Gotham Light" pitchFamily="50" charset="0"/>
              </a:rPr>
              <a:pPr marL="0" marR="0" lvl="0" indent="0" algn="ctr" defTabSz="1097280" rtl="0" eaLnBrk="1" fontAlgn="auto" latinLnBrk="0" hangingPunct="1">
                <a:lnSpc>
                  <a:spcPct val="100000"/>
                </a:lnSpc>
                <a:spcBef>
                  <a:spcPts val="0"/>
                </a:spcBef>
                <a:spcAft>
                  <a:spcPts val="0"/>
                </a:spcAft>
                <a:buClrTx/>
                <a:buSzTx/>
                <a:buFontTx/>
                <a:buNone/>
                <a:tabLst/>
                <a:defRPr/>
              </a:pPr>
              <a:t>‹Nr.›</a:t>
            </a:fld>
            <a:endParaRPr lang="en-US" sz="1260">
              <a:latin typeface="Gotham Light" pitchFamily="50" charset="0"/>
              <a:cs typeface="Gotham Light" pitchFamily="50" charset="0"/>
            </a:endParaRPr>
          </a:p>
        </p:txBody>
      </p:sp>
      <p:pic>
        <p:nvPicPr>
          <p:cNvPr id="10" name="Picture 9" descr="A picture containing kite, flying, outdoor, person&#10;&#10;Description automatically generated">
            <a:extLst>
              <a:ext uri="{FF2B5EF4-FFF2-40B4-BE49-F238E27FC236}">
                <a16:creationId xmlns:a16="http://schemas.microsoft.com/office/drawing/2014/main" id="{CA94FF63-49BC-1B16-D3A0-36AD064E0198}"/>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1920094" y="14"/>
            <a:ext cx="2710282" cy="8229587"/>
          </a:xfrm>
          <a:prstGeom prst="rect">
            <a:avLst/>
          </a:prstGeom>
        </p:spPr>
      </p:pic>
      <p:pic>
        <p:nvPicPr>
          <p:cNvPr id="6" name="Grafik 5" descr="Ein Bild, das Text, Schrift, Logo, Grafiken enthält.&#10;&#10;Automatisch generierte Beschreibung">
            <a:extLst>
              <a:ext uri="{FF2B5EF4-FFF2-40B4-BE49-F238E27FC236}">
                <a16:creationId xmlns:a16="http://schemas.microsoft.com/office/drawing/2014/main" id="{C06D8A58-10FE-B3E0-9C30-3D4CE48C8C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19151" y="6868104"/>
            <a:ext cx="1512168" cy="943532"/>
          </a:xfrm>
          <a:prstGeom prst="rect">
            <a:avLst/>
          </a:prstGeom>
        </p:spPr>
      </p:pic>
    </p:spTree>
    <p:extLst>
      <p:ext uri="{BB962C8B-B14F-4D97-AF65-F5344CB8AC3E}">
        <p14:creationId xmlns:p14="http://schemas.microsoft.com/office/powerpoint/2010/main" val="1611858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 Sideba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B14D21-D083-E3D0-2147-A30E5749CF46}"/>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24" y="0"/>
            <a:ext cx="14630400" cy="8229600"/>
          </a:xfrm>
          <a:prstGeom prst="rect">
            <a:avLst/>
          </a:prstGeom>
        </p:spPr>
      </p:pic>
      <p:sp>
        <p:nvSpPr>
          <p:cNvPr id="5" name="Rectangle 4">
            <a:extLst>
              <a:ext uri="{FF2B5EF4-FFF2-40B4-BE49-F238E27FC236}">
                <a16:creationId xmlns:a16="http://schemas.microsoft.com/office/drawing/2014/main" id="{6AF25F9D-0CBE-D948-31B1-1939BDC7A856}"/>
              </a:ext>
            </a:extLst>
          </p:cNvPr>
          <p:cNvSpPr/>
          <p:nvPr userDrawn="1"/>
        </p:nvSpPr>
        <p:spPr>
          <a:xfrm>
            <a:off x="-24" y="0"/>
            <a:ext cx="14630400" cy="82296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80"/>
          </a:p>
        </p:txBody>
      </p:sp>
      <p:sp>
        <p:nvSpPr>
          <p:cNvPr id="4" name="TextBox 3">
            <a:extLst>
              <a:ext uri="{FF2B5EF4-FFF2-40B4-BE49-F238E27FC236}">
                <a16:creationId xmlns:a16="http://schemas.microsoft.com/office/drawing/2014/main" id="{43A50B49-F3E3-CB53-6CF8-C6D3F63AC723}"/>
              </a:ext>
            </a:extLst>
          </p:cNvPr>
          <p:cNvSpPr txBox="1"/>
          <p:nvPr userDrawn="1"/>
        </p:nvSpPr>
        <p:spPr>
          <a:xfrm>
            <a:off x="5606820" y="7420438"/>
            <a:ext cx="731520" cy="286232"/>
          </a:xfrm>
          <a:prstGeom prst="rect">
            <a:avLst/>
          </a:prstGeom>
          <a:noFill/>
        </p:spPr>
        <p:txBody>
          <a:bodyPr wrap="square" rtlCol="0">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fld id="{EA5F07B9-F902-4E19-A7F0-D6BBB0398E42}" type="slidenum">
              <a:rPr lang="en-US" sz="1260" smtClean="0">
                <a:latin typeface="Gotham Light" pitchFamily="50" charset="0"/>
                <a:cs typeface="Gotham Light" pitchFamily="50" charset="0"/>
              </a:rPr>
              <a:pPr marL="0" marR="0" lvl="0" indent="0" algn="ctr" defTabSz="1097280" rtl="0" eaLnBrk="1" fontAlgn="auto" latinLnBrk="0" hangingPunct="1">
                <a:lnSpc>
                  <a:spcPct val="100000"/>
                </a:lnSpc>
                <a:spcBef>
                  <a:spcPts val="0"/>
                </a:spcBef>
                <a:spcAft>
                  <a:spcPts val="0"/>
                </a:spcAft>
                <a:buClrTx/>
                <a:buSzTx/>
                <a:buFontTx/>
                <a:buNone/>
                <a:tabLst/>
                <a:defRPr/>
              </a:pPr>
              <a:t>‹Nr.›</a:t>
            </a:fld>
            <a:endParaRPr lang="en-US" sz="1260">
              <a:latin typeface="Gotham Light" pitchFamily="50" charset="0"/>
              <a:cs typeface="Gotham Light" pitchFamily="50" charset="0"/>
            </a:endParaRPr>
          </a:p>
        </p:txBody>
      </p:sp>
      <p:pic>
        <p:nvPicPr>
          <p:cNvPr id="10" name="Picture 9" descr="A picture containing kite, flying, outdoor, person&#10;&#10;Description automatically generated">
            <a:extLst>
              <a:ext uri="{FF2B5EF4-FFF2-40B4-BE49-F238E27FC236}">
                <a16:creationId xmlns:a16="http://schemas.microsoft.com/office/drawing/2014/main" id="{CA94FF63-49BC-1B16-D3A0-36AD064E0198}"/>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1920094" y="14"/>
            <a:ext cx="2710282" cy="8229587"/>
          </a:xfrm>
          <a:prstGeom prst="rect">
            <a:avLst/>
          </a:prstGeom>
        </p:spPr>
      </p:pic>
      <p:sp>
        <p:nvSpPr>
          <p:cNvPr id="8" name="Text Placeholder 2">
            <a:extLst>
              <a:ext uri="{FF2B5EF4-FFF2-40B4-BE49-F238E27FC236}">
                <a16:creationId xmlns:a16="http://schemas.microsoft.com/office/drawing/2014/main" id="{92DF38D1-488F-697F-15FE-0B5CAA737D9D}"/>
              </a:ext>
            </a:extLst>
          </p:cNvPr>
          <p:cNvSpPr>
            <a:spLocks noGrp="1"/>
          </p:cNvSpPr>
          <p:nvPr>
            <p:ph type="body" sz="quarter" idx="10"/>
          </p:nvPr>
        </p:nvSpPr>
        <p:spPr>
          <a:xfrm>
            <a:off x="835200" y="380940"/>
            <a:ext cx="10274760" cy="610633"/>
          </a:xfrm>
          <a:prstGeom prst="rect">
            <a:avLst/>
          </a:prstGeom>
        </p:spPr>
        <p:txBody>
          <a:bodyPr anchor="b"/>
          <a:lstStyle>
            <a:lvl1pPr marL="0" indent="0" algn="l">
              <a:lnSpc>
                <a:spcPct val="100000"/>
              </a:lnSpc>
              <a:spcBef>
                <a:spcPts val="720"/>
              </a:spcBef>
              <a:buNone/>
              <a:defRPr sz="3360" b="0">
                <a:solidFill>
                  <a:schemeClr val="tx2"/>
                </a:solidFill>
                <a:latin typeface="Gotham Medium" pitchFamily="50" charset="0"/>
                <a:cs typeface="Gotham Medium"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CCEC1C70-74EF-F69C-430B-463B84FD22EC}"/>
              </a:ext>
            </a:extLst>
          </p:cNvPr>
          <p:cNvSpPr>
            <a:spLocks noGrp="1"/>
          </p:cNvSpPr>
          <p:nvPr>
            <p:ph type="body" sz="quarter" idx="11"/>
          </p:nvPr>
        </p:nvSpPr>
        <p:spPr>
          <a:xfrm>
            <a:off x="835200" y="1031623"/>
            <a:ext cx="10274760" cy="372251"/>
          </a:xfrm>
          <a:prstGeom prst="rect">
            <a:avLst/>
          </a:prstGeom>
          <a:noFill/>
        </p:spPr>
        <p:txBody>
          <a:bodyPr anchor="t"/>
          <a:lstStyle>
            <a:lvl1pPr marL="0" indent="0" algn="l">
              <a:lnSpc>
                <a:spcPct val="100000"/>
              </a:lnSpc>
              <a:spcBef>
                <a:spcPts val="720"/>
              </a:spcBef>
              <a:buNone/>
              <a:defRPr sz="1680" b="0" spc="0">
                <a:solidFill>
                  <a:schemeClr val="tx1"/>
                </a:solidFill>
                <a:latin typeface="Gotham Book" pitchFamily="50" charset="0"/>
                <a:cs typeface="Gotham Book" pitchFamily="50" charset="0"/>
              </a:defRPr>
            </a:lvl1pPr>
          </a:lstStyle>
          <a:p>
            <a:pPr lvl="0"/>
            <a:r>
              <a:rPr lang="en-US"/>
              <a:t>Click to edit Master text styles</a:t>
            </a:r>
          </a:p>
        </p:txBody>
      </p:sp>
      <p:pic>
        <p:nvPicPr>
          <p:cNvPr id="2" name="Grafik 1" descr="Ein Bild, das Text, Schrift, Logo, Grafiken enthält.&#10;&#10;Automatisch generierte Beschreibung">
            <a:extLst>
              <a:ext uri="{FF2B5EF4-FFF2-40B4-BE49-F238E27FC236}">
                <a16:creationId xmlns:a16="http://schemas.microsoft.com/office/drawing/2014/main" id="{F8F756A4-B976-5399-FBF1-7DBCD1261B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19151" y="6868104"/>
            <a:ext cx="1512168" cy="943532"/>
          </a:xfrm>
          <a:prstGeom prst="rect">
            <a:avLst/>
          </a:prstGeom>
        </p:spPr>
      </p:pic>
    </p:spTree>
    <p:extLst>
      <p:ext uri="{BB962C8B-B14F-4D97-AF65-F5344CB8AC3E}">
        <p14:creationId xmlns:p14="http://schemas.microsoft.com/office/powerpoint/2010/main" val="2700181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 Sideba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B14D21-D083-E3D0-2147-A30E5749CF46}"/>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24" y="0"/>
            <a:ext cx="14630400" cy="8229600"/>
          </a:xfrm>
          <a:prstGeom prst="rect">
            <a:avLst/>
          </a:prstGeom>
        </p:spPr>
      </p:pic>
      <p:sp>
        <p:nvSpPr>
          <p:cNvPr id="5" name="Rectangle 4">
            <a:extLst>
              <a:ext uri="{FF2B5EF4-FFF2-40B4-BE49-F238E27FC236}">
                <a16:creationId xmlns:a16="http://schemas.microsoft.com/office/drawing/2014/main" id="{6AF25F9D-0CBE-D948-31B1-1939BDC7A856}"/>
              </a:ext>
            </a:extLst>
          </p:cNvPr>
          <p:cNvSpPr/>
          <p:nvPr userDrawn="1"/>
        </p:nvSpPr>
        <p:spPr>
          <a:xfrm>
            <a:off x="-24" y="0"/>
            <a:ext cx="14630400" cy="82296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480"/>
          </a:p>
        </p:txBody>
      </p:sp>
      <p:sp>
        <p:nvSpPr>
          <p:cNvPr id="4" name="TextBox 3">
            <a:extLst>
              <a:ext uri="{FF2B5EF4-FFF2-40B4-BE49-F238E27FC236}">
                <a16:creationId xmlns:a16="http://schemas.microsoft.com/office/drawing/2014/main" id="{43A50B49-F3E3-CB53-6CF8-C6D3F63AC723}"/>
              </a:ext>
            </a:extLst>
          </p:cNvPr>
          <p:cNvSpPr txBox="1"/>
          <p:nvPr userDrawn="1"/>
        </p:nvSpPr>
        <p:spPr>
          <a:xfrm>
            <a:off x="5606820" y="7420438"/>
            <a:ext cx="731520" cy="286232"/>
          </a:xfrm>
          <a:prstGeom prst="rect">
            <a:avLst/>
          </a:prstGeom>
          <a:noFill/>
        </p:spPr>
        <p:txBody>
          <a:bodyPr wrap="square" rtlCol="0">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fld id="{EA5F07B9-F902-4E19-A7F0-D6BBB0398E42}" type="slidenum">
              <a:rPr lang="en-US" sz="1260" smtClean="0">
                <a:latin typeface="Gotham Light" pitchFamily="50" charset="0"/>
                <a:cs typeface="Gotham Light" pitchFamily="50" charset="0"/>
              </a:rPr>
              <a:pPr marL="0" marR="0" lvl="0" indent="0" algn="ctr" defTabSz="1097280" rtl="0" eaLnBrk="1" fontAlgn="auto" latinLnBrk="0" hangingPunct="1">
                <a:lnSpc>
                  <a:spcPct val="100000"/>
                </a:lnSpc>
                <a:spcBef>
                  <a:spcPts val="0"/>
                </a:spcBef>
                <a:spcAft>
                  <a:spcPts val="0"/>
                </a:spcAft>
                <a:buClrTx/>
                <a:buSzTx/>
                <a:buFontTx/>
                <a:buNone/>
                <a:tabLst/>
                <a:defRPr/>
              </a:pPr>
              <a:t>‹Nr.›</a:t>
            </a:fld>
            <a:endParaRPr lang="en-US" sz="1260">
              <a:latin typeface="Gotham Light" pitchFamily="50" charset="0"/>
              <a:cs typeface="Gotham Light" pitchFamily="50" charset="0"/>
            </a:endParaRPr>
          </a:p>
        </p:txBody>
      </p:sp>
      <p:pic>
        <p:nvPicPr>
          <p:cNvPr id="10" name="Picture 9" descr="A picture containing kite, flying, outdoor, person&#10;&#10;Description automatically generated">
            <a:extLst>
              <a:ext uri="{FF2B5EF4-FFF2-40B4-BE49-F238E27FC236}">
                <a16:creationId xmlns:a16="http://schemas.microsoft.com/office/drawing/2014/main" id="{CA94FF63-49BC-1B16-D3A0-36AD064E0198}"/>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1920094" y="14"/>
            <a:ext cx="2710282" cy="8229587"/>
          </a:xfrm>
          <a:prstGeom prst="rect">
            <a:avLst/>
          </a:prstGeom>
        </p:spPr>
      </p:pic>
      <p:sp>
        <p:nvSpPr>
          <p:cNvPr id="8" name="Text Placeholder 2">
            <a:extLst>
              <a:ext uri="{FF2B5EF4-FFF2-40B4-BE49-F238E27FC236}">
                <a16:creationId xmlns:a16="http://schemas.microsoft.com/office/drawing/2014/main" id="{92DF38D1-488F-697F-15FE-0B5CAA737D9D}"/>
              </a:ext>
            </a:extLst>
          </p:cNvPr>
          <p:cNvSpPr>
            <a:spLocks noGrp="1"/>
          </p:cNvSpPr>
          <p:nvPr>
            <p:ph type="body" sz="quarter" idx="10"/>
          </p:nvPr>
        </p:nvSpPr>
        <p:spPr>
          <a:xfrm>
            <a:off x="835200" y="380940"/>
            <a:ext cx="10274760" cy="610633"/>
          </a:xfrm>
          <a:prstGeom prst="rect">
            <a:avLst/>
          </a:prstGeom>
        </p:spPr>
        <p:txBody>
          <a:bodyPr anchor="b"/>
          <a:lstStyle>
            <a:lvl1pPr marL="0" indent="0" algn="l">
              <a:lnSpc>
                <a:spcPct val="100000"/>
              </a:lnSpc>
              <a:spcBef>
                <a:spcPts val="720"/>
              </a:spcBef>
              <a:buNone/>
              <a:defRPr sz="3360" b="0">
                <a:solidFill>
                  <a:schemeClr val="tx2"/>
                </a:solidFill>
                <a:latin typeface="Gotham Medium" pitchFamily="50" charset="0"/>
                <a:cs typeface="Gotham Medium" pitchFamily="50" charset="0"/>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9" name="Text Placeholder 6">
            <a:extLst>
              <a:ext uri="{FF2B5EF4-FFF2-40B4-BE49-F238E27FC236}">
                <a16:creationId xmlns:a16="http://schemas.microsoft.com/office/drawing/2014/main" id="{CCEC1C70-74EF-F69C-430B-463B84FD22EC}"/>
              </a:ext>
            </a:extLst>
          </p:cNvPr>
          <p:cNvSpPr>
            <a:spLocks noGrp="1"/>
          </p:cNvSpPr>
          <p:nvPr>
            <p:ph type="body" sz="quarter" idx="11"/>
          </p:nvPr>
        </p:nvSpPr>
        <p:spPr>
          <a:xfrm>
            <a:off x="835200" y="1031623"/>
            <a:ext cx="10274760" cy="372251"/>
          </a:xfrm>
          <a:prstGeom prst="rect">
            <a:avLst/>
          </a:prstGeom>
          <a:noFill/>
        </p:spPr>
        <p:txBody>
          <a:bodyPr anchor="t"/>
          <a:lstStyle>
            <a:lvl1pPr marL="0" indent="0" algn="l">
              <a:lnSpc>
                <a:spcPct val="100000"/>
              </a:lnSpc>
              <a:spcBef>
                <a:spcPts val="720"/>
              </a:spcBef>
              <a:buNone/>
              <a:defRPr sz="1680" b="0" spc="0">
                <a:solidFill>
                  <a:schemeClr val="tx1"/>
                </a:solidFill>
                <a:latin typeface="Gotham Book" pitchFamily="50" charset="0"/>
                <a:cs typeface="Gotham Book" pitchFamily="50" charset="0"/>
              </a:defRPr>
            </a:lvl1pPr>
          </a:lstStyle>
          <a:p>
            <a:pPr lvl="0"/>
            <a:r>
              <a:rPr lang="en-US"/>
              <a:t>Click to edit Master text styles</a:t>
            </a:r>
          </a:p>
        </p:txBody>
      </p:sp>
      <p:sp>
        <p:nvSpPr>
          <p:cNvPr id="2" name="Content Placeholder 2">
            <a:extLst>
              <a:ext uri="{FF2B5EF4-FFF2-40B4-BE49-F238E27FC236}">
                <a16:creationId xmlns:a16="http://schemas.microsoft.com/office/drawing/2014/main" id="{8268E094-C758-4907-9928-E4A15B886281}"/>
              </a:ext>
            </a:extLst>
          </p:cNvPr>
          <p:cNvSpPr>
            <a:spLocks noGrp="1"/>
          </p:cNvSpPr>
          <p:nvPr>
            <p:ph sz="quarter" idx="12"/>
          </p:nvPr>
        </p:nvSpPr>
        <p:spPr>
          <a:xfrm>
            <a:off x="835200" y="1788566"/>
            <a:ext cx="10274760" cy="5139937"/>
          </a:xfrm>
          <a:prstGeom prst="rect">
            <a:avLst/>
          </a:prstGeom>
        </p:spPr>
        <p:txBody>
          <a:bodyPr/>
          <a:lstStyle>
            <a:lvl1pPr marL="274320" indent="-274320">
              <a:lnSpc>
                <a:spcPct val="110000"/>
              </a:lnSpc>
              <a:spcBef>
                <a:spcPts val="720"/>
              </a:spcBef>
              <a:buClr>
                <a:schemeClr val="tx2"/>
              </a:buClr>
              <a:buFont typeface="Wingdings" panose="05000000000000000000" pitchFamily="2" charset="2"/>
              <a:buChar char="§"/>
              <a:defRPr sz="2400">
                <a:latin typeface="Gotham Book" pitchFamily="50" charset="0"/>
                <a:ea typeface="Source Sans Pro" panose="020B0503030403020204" pitchFamily="34" charset="0"/>
                <a:cs typeface="Gotham Book" pitchFamily="50" charset="0"/>
              </a:defRPr>
            </a:lvl1pPr>
            <a:lvl2pPr marL="822960" indent="-274320">
              <a:lnSpc>
                <a:spcPct val="110000"/>
              </a:lnSpc>
              <a:spcBef>
                <a:spcPts val="720"/>
              </a:spcBef>
              <a:buClr>
                <a:schemeClr val="tx2"/>
              </a:buClr>
              <a:buFont typeface="Wingdings" panose="05000000000000000000" pitchFamily="2" charset="2"/>
              <a:buChar char="§"/>
              <a:defRPr sz="2160">
                <a:latin typeface="Gotham Book" pitchFamily="50" charset="0"/>
                <a:ea typeface="Source Sans Pro" panose="020B0503030403020204" pitchFamily="34" charset="0"/>
                <a:cs typeface="Gotham Book" pitchFamily="50" charset="0"/>
              </a:defRPr>
            </a:lvl2pPr>
            <a:lvl3pPr marL="1371600" indent="-274320">
              <a:lnSpc>
                <a:spcPct val="110000"/>
              </a:lnSpc>
              <a:spcBef>
                <a:spcPts val="720"/>
              </a:spcBef>
              <a:buClr>
                <a:schemeClr val="tx2"/>
              </a:buClr>
              <a:buFont typeface="Wingdings" panose="05000000000000000000" pitchFamily="2" charset="2"/>
              <a:buChar char="§"/>
              <a:defRPr sz="1920">
                <a:latin typeface="Gotham Book" pitchFamily="50" charset="0"/>
                <a:ea typeface="Source Sans Pro" panose="020B0503030403020204" pitchFamily="34" charset="0"/>
                <a:cs typeface="Gotham Book" pitchFamily="50" charset="0"/>
              </a:defRPr>
            </a:lvl3pPr>
            <a:lvl4pPr marL="1920240" indent="-274320">
              <a:lnSpc>
                <a:spcPct val="110000"/>
              </a:lnSpc>
              <a:spcBef>
                <a:spcPts val="720"/>
              </a:spcBef>
              <a:buClr>
                <a:schemeClr val="tx2"/>
              </a:buClr>
              <a:buFont typeface="Wingdings" panose="05000000000000000000" pitchFamily="2" charset="2"/>
              <a:buChar char="§"/>
              <a:defRPr sz="1680">
                <a:latin typeface="Gotham Book" pitchFamily="50" charset="0"/>
                <a:ea typeface="Source Sans Pro" panose="020B0503030403020204" pitchFamily="34" charset="0"/>
                <a:cs typeface="Gotham Book" pitchFamily="50" charset="0"/>
              </a:defRPr>
            </a:lvl4pPr>
            <a:lvl5pPr marL="2468880" indent="-274320">
              <a:lnSpc>
                <a:spcPct val="110000"/>
              </a:lnSpc>
              <a:spcBef>
                <a:spcPts val="720"/>
              </a:spcBef>
              <a:buClr>
                <a:schemeClr val="tx2"/>
              </a:buClr>
              <a:buFont typeface="Wingdings" panose="05000000000000000000" pitchFamily="2" charset="2"/>
              <a:buChar char="§"/>
              <a:defRPr sz="1680">
                <a:latin typeface="Gotham Book" pitchFamily="50" charset="0"/>
                <a:ea typeface="Source Sans Pro" panose="020B0503030403020204" pitchFamily="34" charset="0"/>
                <a:cs typeface="Gotham Book"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Grafik 5" descr="Ein Bild, das Text, Schrift, Logo, Grafiken enthält.&#10;&#10;Automatisch generierte Beschreibung">
            <a:extLst>
              <a:ext uri="{FF2B5EF4-FFF2-40B4-BE49-F238E27FC236}">
                <a16:creationId xmlns:a16="http://schemas.microsoft.com/office/drawing/2014/main" id="{18A57364-ABD4-8D02-98D0-F087BCDB60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19151" y="6868104"/>
            <a:ext cx="1512168" cy="943532"/>
          </a:xfrm>
          <a:prstGeom prst="rect">
            <a:avLst/>
          </a:prstGeom>
        </p:spPr>
      </p:pic>
    </p:spTree>
    <p:extLst>
      <p:ext uri="{BB962C8B-B14F-4D97-AF65-F5344CB8AC3E}">
        <p14:creationId xmlns:p14="http://schemas.microsoft.com/office/powerpoint/2010/main" val="225860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858001" cy="5256214"/>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6" name="Slide Number Placeholder 5"/>
          <p:cNvSpPr>
            <a:spLocks noGrp="1"/>
          </p:cNvSpPr>
          <p:nvPr>
            <p:ph type="sldNum" sz="quarter" idx="12"/>
          </p:nvPr>
        </p:nvSpPr>
        <p:spPr/>
        <p:txBody>
          <a:bodyPr/>
          <a:lstStyle/>
          <a:p>
            <a:fld id="{677431CD-109D-4799-81C2-761F8C28FE26}" type="slidenum">
              <a:rPr lang="en-CA" smtClean="0"/>
              <a:t>‹Nr.›</a:t>
            </a:fld>
            <a:endParaRPr lang="en-CA"/>
          </a:p>
        </p:txBody>
      </p:sp>
      <p:sp>
        <p:nvSpPr>
          <p:cNvPr id="9" name="Text Placeholder 8"/>
          <p:cNvSpPr>
            <a:spLocks noGrp="1"/>
          </p:cNvSpPr>
          <p:nvPr>
            <p:ph type="body" sz="quarter" idx="13" hasCustomPrompt="1"/>
          </p:nvPr>
        </p:nvSpPr>
        <p:spPr>
          <a:xfrm>
            <a:off x="457200" y="458788"/>
            <a:ext cx="13719175" cy="684212"/>
          </a:xfrm>
        </p:spPr>
        <p:txBody>
          <a:bodyPr/>
          <a:lstStyle>
            <a:lvl1pPr>
              <a:lnSpc>
                <a:spcPts val="3600"/>
              </a:lnSpc>
              <a:spcAft>
                <a:spcPts val="0"/>
              </a:spcAft>
              <a:defRPr sz="3600" b="1">
                <a:solidFill>
                  <a:schemeClr val="accent1"/>
                </a:solidFill>
              </a:defRPr>
            </a:lvl1pPr>
            <a:lvl2pPr>
              <a:spcBef>
                <a:spcPts val="600"/>
              </a:spcBef>
              <a:spcAft>
                <a:spcPts val="0"/>
              </a:spcAft>
              <a:defRPr sz="24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7775576" y="1600201"/>
            <a:ext cx="2965450" cy="5256213"/>
          </a:xfrm>
        </p:spPr>
        <p:txBody>
          <a:bodyPr/>
          <a:lstStyle/>
          <a:p>
            <a:r>
              <a:rPr lang="de-DE"/>
              <a:t>Bild durch Klicken auf Symbol hinzufügen</a:t>
            </a:r>
            <a:endParaRPr lang="en-CA"/>
          </a:p>
        </p:txBody>
      </p:sp>
      <p:cxnSp>
        <p:nvCxnSpPr>
          <p:cNvPr id="7" name="Straight Connector 6"/>
          <p:cNvCxnSpPr/>
          <p:nvPr userDrawn="1"/>
        </p:nvCxnSpPr>
        <p:spPr>
          <a:xfrm>
            <a:off x="11201400" y="1600201"/>
            <a:ext cx="29749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11201400" y="2113179"/>
            <a:ext cx="2974975" cy="4743235"/>
          </a:xfrm>
        </p:spPr>
        <p:txBody>
          <a:bodyPr/>
          <a:lstStyle>
            <a:lvl1pPr>
              <a:lnSpc>
                <a:spcPts val="2800"/>
              </a:lnSpc>
              <a:defRPr sz="2200">
                <a:solidFill>
                  <a:schemeClr val="accent2"/>
                </a:solidFill>
              </a:defRPr>
            </a:lvl1pPr>
          </a:lstStyle>
          <a:p>
            <a:pPr lvl="0"/>
            <a:r>
              <a:rPr lang="de-DE"/>
              <a:t>Mastertextformat bearbeiten</a:t>
            </a:r>
          </a:p>
        </p:txBody>
      </p:sp>
    </p:spTree>
    <p:extLst>
      <p:ext uri="{BB962C8B-B14F-4D97-AF65-F5344CB8AC3E}">
        <p14:creationId xmlns:p14="http://schemas.microsoft.com/office/powerpoint/2010/main" val="1294953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C - Image Righ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70C8F56-5EF6-D947-8F20-821DD12CB32F}"/>
              </a:ext>
            </a:extLst>
          </p:cNvPr>
          <p:cNvSpPr>
            <a:spLocks noGrp="1"/>
          </p:cNvSpPr>
          <p:nvPr>
            <p:ph type="body" sz="quarter" idx="11"/>
          </p:nvPr>
        </p:nvSpPr>
        <p:spPr>
          <a:xfrm>
            <a:off x="0" y="1"/>
            <a:ext cx="7315200" cy="991572"/>
          </a:xfrm>
          <a:prstGeom prst="rect">
            <a:avLst/>
          </a:prstGeom>
        </p:spPr>
        <p:txBody>
          <a:bodyPr anchor="b"/>
          <a:lstStyle>
            <a:lvl1pPr marL="0" indent="0" algn="ctr">
              <a:lnSpc>
                <a:spcPct val="100000"/>
              </a:lnSpc>
              <a:buNone/>
              <a:defRPr sz="3360" b="0">
                <a:solidFill>
                  <a:schemeClr val="tx2"/>
                </a:solidFill>
                <a:latin typeface="+mj-lt"/>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8" name="Text Placeholder 6">
            <a:extLst>
              <a:ext uri="{FF2B5EF4-FFF2-40B4-BE49-F238E27FC236}">
                <a16:creationId xmlns:a16="http://schemas.microsoft.com/office/drawing/2014/main" id="{75B92E21-E111-2C43-BC71-9F850BE7B9FE}"/>
              </a:ext>
            </a:extLst>
          </p:cNvPr>
          <p:cNvSpPr>
            <a:spLocks noGrp="1"/>
          </p:cNvSpPr>
          <p:nvPr>
            <p:ph type="body" sz="quarter" idx="12"/>
          </p:nvPr>
        </p:nvSpPr>
        <p:spPr>
          <a:xfrm>
            <a:off x="0" y="1031623"/>
            <a:ext cx="7309486" cy="741889"/>
          </a:xfrm>
          <a:prstGeom prst="rect">
            <a:avLst/>
          </a:prstGeom>
          <a:noFill/>
        </p:spPr>
        <p:txBody>
          <a:bodyPr anchor="t"/>
          <a:lstStyle>
            <a:lvl1pPr marL="0" indent="0" algn="ctr">
              <a:lnSpc>
                <a:spcPct val="100000"/>
              </a:lnSpc>
              <a:buNone/>
              <a:defRPr sz="1680" b="0" spc="0">
                <a:solidFill>
                  <a:schemeClr val="tx1"/>
                </a:solidFill>
                <a:latin typeface="+mn-lt"/>
              </a:defRPr>
            </a:lvl1pPr>
          </a:lstStyle>
          <a:p>
            <a:pPr lvl="0"/>
            <a:r>
              <a:rPr lang="en-US"/>
              <a:t>Click to edit Master text styles</a:t>
            </a:r>
          </a:p>
        </p:txBody>
      </p:sp>
      <p:sp>
        <p:nvSpPr>
          <p:cNvPr id="2" name="Picture Placeholder 5">
            <a:extLst>
              <a:ext uri="{FF2B5EF4-FFF2-40B4-BE49-F238E27FC236}">
                <a16:creationId xmlns:a16="http://schemas.microsoft.com/office/drawing/2014/main" id="{F55B3499-8A81-1EA1-B923-441F768C8CB5}"/>
              </a:ext>
            </a:extLst>
          </p:cNvPr>
          <p:cNvSpPr>
            <a:spLocks noGrp="1"/>
          </p:cNvSpPr>
          <p:nvPr>
            <p:ph type="pic" sz="quarter" idx="13" hasCustomPrompt="1"/>
          </p:nvPr>
        </p:nvSpPr>
        <p:spPr>
          <a:xfrm>
            <a:off x="7309486" y="0"/>
            <a:ext cx="7315199" cy="8229600"/>
          </a:xfrm>
          <a:prstGeom prst="rect">
            <a:avLst/>
          </a:prstGeom>
          <a:solidFill>
            <a:schemeClr val="tx2"/>
          </a:solidFill>
        </p:spPr>
        <p:txBody>
          <a:bodyPr wrap="square" anchor="ctr">
            <a:noAutofit/>
          </a:bodyPr>
          <a:lstStyle>
            <a:lvl1pPr marL="0" indent="0" algn="ctr">
              <a:buNone/>
              <a:defRPr lang="en-US" sz="2160">
                <a:solidFill>
                  <a:schemeClr val="bg1"/>
                </a:solidFill>
              </a:defRPr>
            </a:lvl1pPr>
          </a:lstStyle>
          <a:p>
            <a:r>
              <a:rPr lang="en-US"/>
              <a:t>Add your image here [Drag and Drop]</a:t>
            </a:r>
          </a:p>
        </p:txBody>
      </p:sp>
    </p:spTree>
    <p:extLst>
      <p:ext uri="{BB962C8B-B14F-4D97-AF65-F5344CB8AC3E}">
        <p14:creationId xmlns:p14="http://schemas.microsoft.com/office/powerpoint/2010/main" val="123833171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OC - Image Righ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70C8F56-5EF6-D947-8F20-821DD12CB32F}"/>
              </a:ext>
            </a:extLst>
          </p:cNvPr>
          <p:cNvSpPr>
            <a:spLocks noGrp="1"/>
          </p:cNvSpPr>
          <p:nvPr>
            <p:ph type="body" sz="quarter" idx="11"/>
          </p:nvPr>
        </p:nvSpPr>
        <p:spPr>
          <a:xfrm>
            <a:off x="7320914" y="1"/>
            <a:ext cx="7315200" cy="991572"/>
          </a:xfrm>
          <a:prstGeom prst="rect">
            <a:avLst/>
          </a:prstGeom>
        </p:spPr>
        <p:txBody>
          <a:bodyPr anchor="b"/>
          <a:lstStyle>
            <a:lvl1pPr marL="0" indent="0" algn="ctr">
              <a:lnSpc>
                <a:spcPct val="100000"/>
              </a:lnSpc>
              <a:buNone/>
              <a:defRPr sz="3360" b="0">
                <a:solidFill>
                  <a:schemeClr val="tx2"/>
                </a:solidFill>
                <a:latin typeface="+mj-lt"/>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8" name="Text Placeholder 6">
            <a:extLst>
              <a:ext uri="{FF2B5EF4-FFF2-40B4-BE49-F238E27FC236}">
                <a16:creationId xmlns:a16="http://schemas.microsoft.com/office/drawing/2014/main" id="{75B92E21-E111-2C43-BC71-9F850BE7B9FE}"/>
              </a:ext>
            </a:extLst>
          </p:cNvPr>
          <p:cNvSpPr>
            <a:spLocks noGrp="1"/>
          </p:cNvSpPr>
          <p:nvPr>
            <p:ph type="body" sz="quarter" idx="12"/>
          </p:nvPr>
        </p:nvSpPr>
        <p:spPr>
          <a:xfrm>
            <a:off x="7320914" y="1031623"/>
            <a:ext cx="7309486" cy="741889"/>
          </a:xfrm>
          <a:prstGeom prst="rect">
            <a:avLst/>
          </a:prstGeom>
          <a:noFill/>
        </p:spPr>
        <p:txBody>
          <a:bodyPr anchor="t"/>
          <a:lstStyle>
            <a:lvl1pPr marL="0" indent="0" algn="ctr">
              <a:lnSpc>
                <a:spcPct val="100000"/>
              </a:lnSpc>
              <a:buNone/>
              <a:defRPr sz="1680" b="0" spc="0">
                <a:solidFill>
                  <a:schemeClr val="tx1"/>
                </a:solidFill>
                <a:latin typeface="+mn-lt"/>
              </a:defRPr>
            </a:lvl1pPr>
          </a:lstStyle>
          <a:p>
            <a:pPr lvl="0"/>
            <a:r>
              <a:rPr lang="en-US"/>
              <a:t>Click to edit Master text styles</a:t>
            </a:r>
          </a:p>
        </p:txBody>
      </p:sp>
      <p:sp>
        <p:nvSpPr>
          <p:cNvPr id="2" name="Picture Placeholder 5">
            <a:extLst>
              <a:ext uri="{FF2B5EF4-FFF2-40B4-BE49-F238E27FC236}">
                <a16:creationId xmlns:a16="http://schemas.microsoft.com/office/drawing/2014/main" id="{F55B3499-8A81-1EA1-B923-441F768C8CB5}"/>
              </a:ext>
            </a:extLst>
          </p:cNvPr>
          <p:cNvSpPr>
            <a:spLocks noGrp="1"/>
          </p:cNvSpPr>
          <p:nvPr>
            <p:ph type="pic" sz="quarter" idx="13" hasCustomPrompt="1"/>
          </p:nvPr>
        </p:nvSpPr>
        <p:spPr>
          <a:xfrm>
            <a:off x="2" y="0"/>
            <a:ext cx="7315199" cy="8229600"/>
          </a:xfrm>
          <a:prstGeom prst="rect">
            <a:avLst/>
          </a:prstGeom>
          <a:solidFill>
            <a:schemeClr val="tx2"/>
          </a:solidFill>
        </p:spPr>
        <p:txBody>
          <a:bodyPr wrap="square" anchor="ctr">
            <a:noAutofit/>
          </a:bodyPr>
          <a:lstStyle>
            <a:lvl1pPr marL="0" indent="0" algn="ctr">
              <a:buNone/>
              <a:defRPr lang="en-US" sz="2160">
                <a:solidFill>
                  <a:schemeClr val="bg1"/>
                </a:solidFill>
              </a:defRPr>
            </a:lvl1pPr>
          </a:lstStyle>
          <a:p>
            <a:r>
              <a:rPr lang="en-US"/>
              <a:t>Add your image here [Drag and Drop]</a:t>
            </a:r>
          </a:p>
        </p:txBody>
      </p:sp>
    </p:spTree>
    <p:extLst>
      <p:ext uri="{BB962C8B-B14F-4D97-AF65-F5344CB8AC3E}">
        <p14:creationId xmlns:p14="http://schemas.microsoft.com/office/powerpoint/2010/main" val="336915196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C - Image Left - Dark BG">
    <p:spTree>
      <p:nvGrpSpPr>
        <p:cNvPr id="1" name=""/>
        <p:cNvGrpSpPr/>
        <p:nvPr/>
      </p:nvGrpSpPr>
      <p:grpSpPr>
        <a:xfrm>
          <a:off x="0" y="0"/>
          <a:ext cx="0" cy="0"/>
          <a:chOff x="0" y="0"/>
          <a:chExt cx="0" cy="0"/>
        </a:xfrm>
      </p:grpSpPr>
      <p:pic>
        <p:nvPicPr>
          <p:cNvPr id="2" name="Picture 1" descr="A picture containing kite, flying, outdoor, person&#10;&#10;Description automatically generated">
            <a:extLst>
              <a:ext uri="{FF2B5EF4-FFF2-40B4-BE49-F238E27FC236}">
                <a16:creationId xmlns:a16="http://schemas.microsoft.com/office/drawing/2014/main" id="{5E2735AE-A04B-5E29-5BF3-93E29E666CC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
            <a:ext cx="14630376" cy="8229587"/>
          </a:xfrm>
          <a:prstGeom prst="rect">
            <a:avLst/>
          </a:prstGeom>
        </p:spPr>
      </p:pic>
      <p:sp>
        <p:nvSpPr>
          <p:cNvPr id="6" name="Picture Placeholder 5">
            <a:extLst>
              <a:ext uri="{FF2B5EF4-FFF2-40B4-BE49-F238E27FC236}">
                <a16:creationId xmlns:a16="http://schemas.microsoft.com/office/drawing/2014/main" id="{E80DB130-819A-A847-8120-C5F9CDA31CCC}"/>
              </a:ext>
            </a:extLst>
          </p:cNvPr>
          <p:cNvSpPr>
            <a:spLocks noGrp="1"/>
          </p:cNvSpPr>
          <p:nvPr>
            <p:ph type="pic" sz="quarter" idx="10" hasCustomPrompt="1"/>
          </p:nvPr>
        </p:nvSpPr>
        <p:spPr>
          <a:xfrm>
            <a:off x="2" y="0"/>
            <a:ext cx="7315199" cy="8229600"/>
          </a:xfrm>
          <a:prstGeom prst="rect">
            <a:avLst/>
          </a:prstGeom>
          <a:solidFill>
            <a:schemeClr val="tx2"/>
          </a:solidFill>
        </p:spPr>
        <p:txBody>
          <a:bodyPr wrap="square" anchor="ctr">
            <a:noAutofit/>
          </a:bodyPr>
          <a:lstStyle>
            <a:lvl1pPr marL="0" indent="0" algn="ctr">
              <a:buNone/>
              <a:defRPr lang="en-US" sz="2160">
                <a:solidFill>
                  <a:schemeClr val="bg1"/>
                </a:solidFill>
              </a:defRPr>
            </a:lvl1pPr>
          </a:lstStyle>
          <a:p>
            <a:r>
              <a:rPr lang="en-US"/>
              <a:t>Add your image here [Drag and Drop]</a:t>
            </a:r>
          </a:p>
        </p:txBody>
      </p:sp>
      <p:sp>
        <p:nvSpPr>
          <p:cNvPr id="7" name="Text Placeholder 2">
            <a:extLst>
              <a:ext uri="{FF2B5EF4-FFF2-40B4-BE49-F238E27FC236}">
                <a16:creationId xmlns:a16="http://schemas.microsoft.com/office/drawing/2014/main" id="{D70C8F56-5EF6-D947-8F20-821DD12CB32F}"/>
              </a:ext>
            </a:extLst>
          </p:cNvPr>
          <p:cNvSpPr>
            <a:spLocks noGrp="1"/>
          </p:cNvSpPr>
          <p:nvPr>
            <p:ph type="body" sz="quarter" idx="11"/>
          </p:nvPr>
        </p:nvSpPr>
        <p:spPr>
          <a:xfrm>
            <a:off x="7315200" y="1"/>
            <a:ext cx="7315200" cy="991572"/>
          </a:xfrm>
          <a:prstGeom prst="rect">
            <a:avLst/>
          </a:prstGeom>
        </p:spPr>
        <p:txBody>
          <a:bodyPr anchor="b"/>
          <a:lstStyle>
            <a:lvl1pPr marL="0" indent="0" algn="ctr">
              <a:lnSpc>
                <a:spcPct val="100000"/>
              </a:lnSpc>
              <a:buNone/>
              <a:defRPr sz="3360" b="0">
                <a:solidFill>
                  <a:schemeClr val="bg1"/>
                </a:solidFill>
                <a:latin typeface="+mj-lt"/>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8" name="Text Placeholder 6">
            <a:extLst>
              <a:ext uri="{FF2B5EF4-FFF2-40B4-BE49-F238E27FC236}">
                <a16:creationId xmlns:a16="http://schemas.microsoft.com/office/drawing/2014/main" id="{75B92E21-E111-2C43-BC71-9F850BE7B9FE}"/>
              </a:ext>
            </a:extLst>
          </p:cNvPr>
          <p:cNvSpPr>
            <a:spLocks noGrp="1"/>
          </p:cNvSpPr>
          <p:nvPr>
            <p:ph type="body" sz="quarter" idx="12"/>
          </p:nvPr>
        </p:nvSpPr>
        <p:spPr>
          <a:xfrm>
            <a:off x="7315200" y="1031623"/>
            <a:ext cx="7309486" cy="741889"/>
          </a:xfrm>
          <a:prstGeom prst="rect">
            <a:avLst/>
          </a:prstGeom>
          <a:noFill/>
        </p:spPr>
        <p:txBody>
          <a:bodyPr anchor="t"/>
          <a:lstStyle>
            <a:lvl1pPr marL="0" indent="0" algn="ctr">
              <a:lnSpc>
                <a:spcPct val="100000"/>
              </a:lnSpc>
              <a:buNone/>
              <a:defRPr sz="1680" b="0" spc="0">
                <a:solidFill>
                  <a:schemeClr val="bg1"/>
                </a:solidFill>
                <a:latin typeface="+mn-lt"/>
              </a:defRPr>
            </a:lvl1pPr>
          </a:lstStyle>
          <a:p>
            <a:pPr lvl="0"/>
            <a:r>
              <a:rPr lang="en-US"/>
              <a:t>Click to edit Master text styles</a:t>
            </a:r>
          </a:p>
        </p:txBody>
      </p:sp>
      <p:pic>
        <p:nvPicPr>
          <p:cNvPr id="5" name="Grafik 4" descr="Ein Bild, das Text, Schrift, Grafiken, Grafikdesign enthält.&#10;&#10;Automatisch generierte Beschreibung">
            <a:extLst>
              <a:ext uri="{FF2B5EF4-FFF2-40B4-BE49-F238E27FC236}">
                <a16:creationId xmlns:a16="http://schemas.microsoft.com/office/drawing/2014/main" id="{03E48B6F-E019-EC91-4F07-957E8A98F5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1584" y="7283152"/>
            <a:ext cx="3338132" cy="553957"/>
          </a:xfrm>
          <a:prstGeom prst="rect">
            <a:avLst/>
          </a:prstGeom>
        </p:spPr>
      </p:pic>
    </p:spTree>
    <p:extLst>
      <p:ext uri="{BB962C8B-B14F-4D97-AF65-F5344CB8AC3E}">
        <p14:creationId xmlns:p14="http://schemas.microsoft.com/office/powerpoint/2010/main" val="33767688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C - Image Right - Dark BG">
    <p:spTree>
      <p:nvGrpSpPr>
        <p:cNvPr id="1" name=""/>
        <p:cNvGrpSpPr/>
        <p:nvPr/>
      </p:nvGrpSpPr>
      <p:grpSpPr>
        <a:xfrm>
          <a:off x="0" y="0"/>
          <a:ext cx="0" cy="0"/>
          <a:chOff x="0" y="0"/>
          <a:chExt cx="0" cy="0"/>
        </a:xfrm>
      </p:grpSpPr>
      <p:pic>
        <p:nvPicPr>
          <p:cNvPr id="3" name="Picture 2" descr="A picture containing kite, flying, outdoor, person&#10;&#10;Description automatically generated">
            <a:extLst>
              <a:ext uri="{FF2B5EF4-FFF2-40B4-BE49-F238E27FC236}">
                <a16:creationId xmlns:a16="http://schemas.microsoft.com/office/drawing/2014/main" id="{69E735B8-1185-855E-513A-F959F5A77A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
            <a:ext cx="14630376" cy="8229587"/>
          </a:xfrm>
          <a:prstGeom prst="rect">
            <a:avLst/>
          </a:prstGeom>
        </p:spPr>
      </p:pic>
      <p:sp>
        <p:nvSpPr>
          <p:cNvPr id="7" name="Text Placeholder 2">
            <a:extLst>
              <a:ext uri="{FF2B5EF4-FFF2-40B4-BE49-F238E27FC236}">
                <a16:creationId xmlns:a16="http://schemas.microsoft.com/office/drawing/2014/main" id="{D70C8F56-5EF6-D947-8F20-821DD12CB32F}"/>
              </a:ext>
            </a:extLst>
          </p:cNvPr>
          <p:cNvSpPr>
            <a:spLocks noGrp="1"/>
          </p:cNvSpPr>
          <p:nvPr>
            <p:ph type="body" sz="quarter" idx="11"/>
          </p:nvPr>
        </p:nvSpPr>
        <p:spPr>
          <a:xfrm>
            <a:off x="0" y="1"/>
            <a:ext cx="7315200" cy="991572"/>
          </a:xfrm>
          <a:prstGeom prst="rect">
            <a:avLst/>
          </a:prstGeom>
        </p:spPr>
        <p:txBody>
          <a:bodyPr anchor="b"/>
          <a:lstStyle>
            <a:lvl1pPr marL="0" indent="0" algn="ctr">
              <a:lnSpc>
                <a:spcPct val="100000"/>
              </a:lnSpc>
              <a:buNone/>
              <a:defRPr sz="3360" b="0">
                <a:solidFill>
                  <a:schemeClr val="bg1"/>
                </a:solidFill>
                <a:latin typeface="+mj-lt"/>
              </a:defRPr>
            </a:lvl1pPr>
            <a:lvl2pPr marL="548627" indent="0">
              <a:buNone/>
              <a:defRPr/>
            </a:lvl2pPr>
            <a:lvl3pPr marL="1097252" indent="0">
              <a:buNone/>
              <a:defRPr/>
            </a:lvl3pPr>
            <a:lvl4pPr marL="1645879" indent="0">
              <a:buNone/>
              <a:defRPr/>
            </a:lvl4pPr>
            <a:lvl5pPr marL="2194505" indent="0">
              <a:buNone/>
              <a:defRPr/>
            </a:lvl5pPr>
          </a:lstStyle>
          <a:p>
            <a:pPr lvl="0"/>
            <a:r>
              <a:rPr lang="en-US"/>
              <a:t>Click to edit Master text styles</a:t>
            </a:r>
          </a:p>
        </p:txBody>
      </p:sp>
      <p:sp>
        <p:nvSpPr>
          <p:cNvPr id="8" name="Text Placeholder 6">
            <a:extLst>
              <a:ext uri="{FF2B5EF4-FFF2-40B4-BE49-F238E27FC236}">
                <a16:creationId xmlns:a16="http://schemas.microsoft.com/office/drawing/2014/main" id="{75B92E21-E111-2C43-BC71-9F850BE7B9FE}"/>
              </a:ext>
            </a:extLst>
          </p:cNvPr>
          <p:cNvSpPr>
            <a:spLocks noGrp="1"/>
          </p:cNvSpPr>
          <p:nvPr>
            <p:ph type="body" sz="quarter" idx="12"/>
          </p:nvPr>
        </p:nvSpPr>
        <p:spPr>
          <a:xfrm>
            <a:off x="0" y="1031623"/>
            <a:ext cx="7309486" cy="741889"/>
          </a:xfrm>
          <a:prstGeom prst="rect">
            <a:avLst/>
          </a:prstGeom>
          <a:noFill/>
        </p:spPr>
        <p:txBody>
          <a:bodyPr anchor="t"/>
          <a:lstStyle>
            <a:lvl1pPr marL="0" indent="0" algn="ctr">
              <a:lnSpc>
                <a:spcPct val="100000"/>
              </a:lnSpc>
              <a:buNone/>
              <a:defRPr sz="1680" b="0" spc="0">
                <a:solidFill>
                  <a:schemeClr val="bg1"/>
                </a:solidFill>
                <a:latin typeface="+mn-lt"/>
              </a:defRPr>
            </a:lvl1pPr>
          </a:lstStyle>
          <a:p>
            <a:pPr lvl="0"/>
            <a:r>
              <a:rPr lang="en-US"/>
              <a:t>Click to edit Master text styles</a:t>
            </a:r>
          </a:p>
        </p:txBody>
      </p:sp>
      <p:sp>
        <p:nvSpPr>
          <p:cNvPr id="2" name="Picture Placeholder 5">
            <a:extLst>
              <a:ext uri="{FF2B5EF4-FFF2-40B4-BE49-F238E27FC236}">
                <a16:creationId xmlns:a16="http://schemas.microsoft.com/office/drawing/2014/main" id="{F55B3499-8A81-1EA1-B923-441F768C8CB5}"/>
              </a:ext>
            </a:extLst>
          </p:cNvPr>
          <p:cNvSpPr>
            <a:spLocks noGrp="1"/>
          </p:cNvSpPr>
          <p:nvPr>
            <p:ph type="pic" sz="quarter" idx="13" hasCustomPrompt="1"/>
          </p:nvPr>
        </p:nvSpPr>
        <p:spPr>
          <a:xfrm>
            <a:off x="7309486" y="0"/>
            <a:ext cx="7315199" cy="8229600"/>
          </a:xfrm>
          <a:prstGeom prst="rect">
            <a:avLst/>
          </a:prstGeom>
          <a:solidFill>
            <a:schemeClr val="tx2"/>
          </a:solidFill>
        </p:spPr>
        <p:txBody>
          <a:bodyPr wrap="square" anchor="ctr">
            <a:noAutofit/>
          </a:bodyPr>
          <a:lstStyle>
            <a:lvl1pPr marL="0" indent="0" algn="ctr">
              <a:buNone/>
              <a:defRPr lang="en-US" sz="2160">
                <a:solidFill>
                  <a:schemeClr val="bg1"/>
                </a:solidFill>
              </a:defRPr>
            </a:lvl1pPr>
          </a:lstStyle>
          <a:p>
            <a:r>
              <a:rPr lang="en-US"/>
              <a:t>Add your image here [Drag and Drop]</a:t>
            </a:r>
          </a:p>
        </p:txBody>
      </p:sp>
    </p:spTree>
    <p:extLst>
      <p:ext uri="{BB962C8B-B14F-4D97-AF65-F5344CB8AC3E}">
        <p14:creationId xmlns:p14="http://schemas.microsoft.com/office/powerpoint/2010/main" val="26838558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457200" y="438151"/>
            <a:ext cx="13716000" cy="12382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457200" y="1676401"/>
            <a:ext cx="137160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a:xfrm>
            <a:off x="13716000" y="7639050"/>
            <a:ext cx="457199" cy="438150"/>
          </a:xfrm>
          <a:prstGeom prst="rect">
            <a:avLst/>
          </a:prstGeom>
        </p:spPr>
        <p:txBody>
          <a:bodyPr/>
          <a:lstStyle/>
          <a:p>
            <a:fld id="{5026CFE3-AF7B-BA4E-8593-EB164E66E68B}" type="slidenum">
              <a:rPr lang="en-US" smtClean="0"/>
              <a:t>‹Nr.›</a:t>
            </a:fld>
            <a:endParaRPr lang="en-US"/>
          </a:p>
        </p:txBody>
      </p:sp>
    </p:spTree>
    <p:extLst>
      <p:ext uri="{BB962C8B-B14F-4D97-AF65-F5344CB8AC3E}">
        <p14:creationId xmlns:p14="http://schemas.microsoft.com/office/powerpoint/2010/main" val="1880778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457201" y="1676401"/>
            <a:ext cx="67818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7391400" y="1676401"/>
            <a:ext cx="67818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a:xfrm>
            <a:off x="13716000" y="7639050"/>
            <a:ext cx="457199" cy="438150"/>
          </a:xfrm>
          <a:prstGeom prst="rect">
            <a:avLst/>
          </a:prstGeom>
        </p:spPr>
        <p:txBody>
          <a:bodyPr/>
          <a:lstStyle/>
          <a:p>
            <a:fld id="{5026CFE3-AF7B-BA4E-8593-EB164E66E68B}" type="slidenum">
              <a:rPr lang="en-US" smtClean="0"/>
              <a:t>‹Nr.›</a:t>
            </a:fld>
            <a:endParaRPr lang="en-US"/>
          </a:p>
        </p:txBody>
      </p:sp>
    </p:spTree>
    <p:extLst>
      <p:ext uri="{BB962C8B-B14F-4D97-AF65-F5344CB8AC3E}">
        <p14:creationId xmlns:p14="http://schemas.microsoft.com/office/powerpoint/2010/main" val="1441720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858001" cy="5256214"/>
          </a:xfrm>
        </p:spPr>
        <p:txBody>
          <a:bodyPr/>
          <a:lstStyle/>
          <a:p>
            <a:pPr lvl="0"/>
            <a:r>
              <a:rPr lang="en-US"/>
              <a:t>Click to edit Master text styles</a:t>
            </a:r>
          </a:p>
          <a:p>
            <a:pPr lvl="1"/>
            <a:r>
              <a:rPr lang="en-US"/>
              <a:t>Second level</a:t>
            </a:r>
          </a:p>
          <a:p>
            <a:pPr lvl="2"/>
            <a:r>
              <a:rPr lang="en-US"/>
              <a:t>Third level</a:t>
            </a:r>
          </a:p>
          <a:p>
            <a:pPr lvl="3"/>
            <a:r>
              <a:rPr lang="en-US"/>
              <a:t>Fourth level</a:t>
            </a:r>
            <a:endParaRPr lang="en-CA"/>
          </a:p>
        </p:txBody>
      </p:sp>
      <p:sp>
        <p:nvSpPr>
          <p:cNvPr id="6" name="Slide Number Placeholder 5"/>
          <p:cNvSpPr>
            <a:spLocks noGrp="1"/>
          </p:cNvSpPr>
          <p:nvPr>
            <p:ph type="sldNum" sz="quarter" idx="12"/>
          </p:nvPr>
        </p:nvSpPr>
        <p:spPr>
          <a:xfrm>
            <a:off x="13716000" y="7639050"/>
            <a:ext cx="457199" cy="438150"/>
          </a:xfrm>
          <a:prstGeom prst="rect">
            <a:avLst/>
          </a:prstGeom>
        </p:spPr>
        <p:txBody>
          <a:bodyPr/>
          <a:lstStyle/>
          <a:p>
            <a:fld id="{677431CD-109D-4799-81C2-761F8C28FE26}" type="slidenum">
              <a:rPr lang="en-CA" smtClean="0"/>
              <a:t>‹Nr.›</a:t>
            </a:fld>
            <a:endParaRPr lang="en-CA"/>
          </a:p>
        </p:txBody>
      </p:sp>
      <p:sp>
        <p:nvSpPr>
          <p:cNvPr id="9" name="Text Placeholder 8"/>
          <p:cNvSpPr>
            <a:spLocks noGrp="1"/>
          </p:cNvSpPr>
          <p:nvPr>
            <p:ph type="body" sz="quarter" idx="13" hasCustomPrompt="1"/>
          </p:nvPr>
        </p:nvSpPr>
        <p:spPr>
          <a:xfrm>
            <a:off x="457200" y="458788"/>
            <a:ext cx="13719175" cy="684212"/>
          </a:xfrm>
        </p:spPr>
        <p:txBody>
          <a:bodyPr/>
          <a:lstStyle>
            <a:lvl1pPr>
              <a:lnSpc>
                <a:spcPts val="3600"/>
              </a:lnSpc>
              <a:spcAft>
                <a:spcPts val="0"/>
              </a:spcAft>
              <a:defRPr sz="3600" b="1">
                <a:solidFill>
                  <a:schemeClr val="accent1"/>
                </a:solidFill>
              </a:defRPr>
            </a:lvl1pPr>
            <a:lvl2pPr>
              <a:spcBef>
                <a:spcPts val="600"/>
              </a:spcBef>
              <a:spcAft>
                <a:spcPts val="0"/>
              </a:spcAft>
              <a:defRPr sz="2400">
                <a:solidFill>
                  <a:schemeClr val="accent2"/>
                </a:solidFill>
              </a:defRPr>
            </a:lvl2pPr>
          </a:lstStyle>
          <a:p>
            <a:pPr lvl="0"/>
            <a:r>
              <a:rPr lang="en-US"/>
              <a:t>Click to edit Master title styles</a:t>
            </a:r>
          </a:p>
        </p:txBody>
      </p:sp>
      <p:sp>
        <p:nvSpPr>
          <p:cNvPr id="4" name="Picture Placeholder 3"/>
          <p:cNvSpPr>
            <a:spLocks noGrp="1"/>
          </p:cNvSpPr>
          <p:nvPr>
            <p:ph type="pic" sz="quarter" idx="14"/>
          </p:nvPr>
        </p:nvSpPr>
        <p:spPr>
          <a:xfrm>
            <a:off x="7775576" y="1600201"/>
            <a:ext cx="2965450" cy="5256213"/>
          </a:xfrm>
        </p:spPr>
        <p:txBody>
          <a:bodyPr/>
          <a:lstStyle/>
          <a:p>
            <a:endParaRPr lang="en-CA"/>
          </a:p>
        </p:txBody>
      </p:sp>
      <p:cxnSp>
        <p:nvCxnSpPr>
          <p:cNvPr id="7" name="Straight Connector 6"/>
          <p:cNvCxnSpPr/>
          <p:nvPr userDrawn="1"/>
        </p:nvCxnSpPr>
        <p:spPr>
          <a:xfrm>
            <a:off x="11201400" y="1600201"/>
            <a:ext cx="29749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11201400" y="2113179"/>
            <a:ext cx="2974975" cy="4743235"/>
          </a:xfrm>
        </p:spPr>
        <p:txBody>
          <a:bodyPr/>
          <a:lstStyle>
            <a:lvl1pPr>
              <a:lnSpc>
                <a:spcPts val="2800"/>
              </a:lnSpc>
              <a:defRPr sz="22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2745150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a:xfrm>
            <a:off x="13716000" y="7639050"/>
            <a:ext cx="457199" cy="438150"/>
          </a:xfrm>
          <a:prstGeom prst="rect">
            <a:avLst/>
          </a:prstGeom>
        </p:spPr>
        <p:txBody>
          <a:bodyPr/>
          <a:lstStyle/>
          <a:p>
            <a:fld id="{5026CFE3-AF7B-BA4E-8593-EB164E66E68B}" type="slidenum">
              <a:rPr lang="en-US" smtClean="0"/>
              <a:t>‹Nr.›</a:t>
            </a:fld>
            <a:endParaRPr lang="en-US"/>
          </a:p>
        </p:txBody>
      </p:sp>
    </p:spTree>
    <p:extLst>
      <p:ext uri="{BB962C8B-B14F-4D97-AF65-F5344CB8AC3E}">
        <p14:creationId xmlns:p14="http://schemas.microsoft.com/office/powerpoint/2010/main" val="1174282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457200" y="438151"/>
            <a:ext cx="13716000" cy="12382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457200" y="1676401"/>
            <a:ext cx="137160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‹Nr.›</a:t>
            </a:fld>
            <a:endParaRPr lang="en-US"/>
          </a:p>
        </p:txBody>
      </p:sp>
    </p:spTree>
    <p:extLst>
      <p:ext uri="{BB962C8B-B14F-4D97-AF65-F5344CB8AC3E}">
        <p14:creationId xmlns:p14="http://schemas.microsoft.com/office/powerpoint/2010/main" val="2430341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457201" y="1676401"/>
            <a:ext cx="67818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7391400" y="1676401"/>
            <a:ext cx="67818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‹Nr.›</a:t>
            </a:fld>
            <a:endParaRPr lang="en-US"/>
          </a:p>
        </p:txBody>
      </p:sp>
    </p:spTree>
    <p:extLst>
      <p:ext uri="{BB962C8B-B14F-4D97-AF65-F5344CB8AC3E}">
        <p14:creationId xmlns:p14="http://schemas.microsoft.com/office/powerpoint/2010/main" val="76707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de-DE"/>
              <a:t>Mastertitelformat bearbeiten</a:t>
            </a:r>
            <a:endParaRPr lang="en-US"/>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‹Nr.›</a:t>
            </a:fld>
            <a:endParaRPr lang="en-US"/>
          </a:p>
        </p:txBody>
      </p:sp>
    </p:spTree>
    <p:extLst>
      <p:ext uri="{BB962C8B-B14F-4D97-AF65-F5344CB8AC3E}">
        <p14:creationId xmlns:p14="http://schemas.microsoft.com/office/powerpoint/2010/main" val="323064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858001" cy="5256214"/>
          </a:xfrm>
        </p:spPr>
        <p:txBody>
          <a:bodyPr/>
          <a:lstStyle/>
          <a:p>
            <a:pPr lvl="0"/>
            <a:r>
              <a:rPr lang="en-US"/>
              <a:t>Click to edit Master text styles</a:t>
            </a:r>
          </a:p>
          <a:p>
            <a:pPr lvl="1"/>
            <a:r>
              <a:rPr lang="en-US"/>
              <a:t>Second level</a:t>
            </a:r>
          </a:p>
          <a:p>
            <a:pPr lvl="2"/>
            <a:r>
              <a:rPr lang="en-US"/>
              <a:t>Third level</a:t>
            </a:r>
          </a:p>
          <a:p>
            <a:pPr lvl="3"/>
            <a:r>
              <a:rPr lang="en-US"/>
              <a:t>Fourth level</a:t>
            </a:r>
            <a:endParaRPr lang="en-CA"/>
          </a:p>
        </p:txBody>
      </p:sp>
      <p:sp>
        <p:nvSpPr>
          <p:cNvPr id="6" name="Slide Number Placeholder 5"/>
          <p:cNvSpPr>
            <a:spLocks noGrp="1"/>
          </p:cNvSpPr>
          <p:nvPr>
            <p:ph type="sldNum" sz="quarter" idx="12"/>
          </p:nvPr>
        </p:nvSpPr>
        <p:spPr/>
        <p:txBody>
          <a:bodyPr/>
          <a:lstStyle/>
          <a:p>
            <a:fld id="{677431CD-109D-4799-81C2-761F8C28FE26}" type="slidenum">
              <a:rPr lang="en-CA" smtClean="0"/>
              <a:t>‹Nr.›</a:t>
            </a:fld>
            <a:endParaRPr lang="en-CA"/>
          </a:p>
        </p:txBody>
      </p:sp>
      <p:sp>
        <p:nvSpPr>
          <p:cNvPr id="9" name="Text Placeholder 8"/>
          <p:cNvSpPr>
            <a:spLocks noGrp="1"/>
          </p:cNvSpPr>
          <p:nvPr>
            <p:ph type="body" sz="quarter" idx="13" hasCustomPrompt="1"/>
          </p:nvPr>
        </p:nvSpPr>
        <p:spPr>
          <a:xfrm>
            <a:off x="457200" y="458788"/>
            <a:ext cx="13719175" cy="684212"/>
          </a:xfrm>
        </p:spPr>
        <p:txBody>
          <a:bodyPr/>
          <a:lstStyle>
            <a:lvl1pPr>
              <a:lnSpc>
                <a:spcPts val="3600"/>
              </a:lnSpc>
              <a:spcAft>
                <a:spcPts val="0"/>
              </a:spcAft>
              <a:defRPr sz="3600" b="1">
                <a:solidFill>
                  <a:schemeClr val="accent1"/>
                </a:solidFill>
              </a:defRPr>
            </a:lvl1pPr>
            <a:lvl2pPr>
              <a:spcBef>
                <a:spcPts val="600"/>
              </a:spcBef>
              <a:spcAft>
                <a:spcPts val="0"/>
              </a:spcAft>
              <a:defRPr sz="2400">
                <a:solidFill>
                  <a:schemeClr val="accent2"/>
                </a:solidFill>
              </a:defRPr>
            </a:lvl2pPr>
          </a:lstStyle>
          <a:p>
            <a:pPr lvl="0"/>
            <a:r>
              <a:rPr lang="en-US"/>
              <a:t>Click to edit Master title styles</a:t>
            </a:r>
          </a:p>
        </p:txBody>
      </p:sp>
      <p:sp>
        <p:nvSpPr>
          <p:cNvPr id="4" name="Picture Placeholder 3"/>
          <p:cNvSpPr>
            <a:spLocks noGrp="1"/>
          </p:cNvSpPr>
          <p:nvPr>
            <p:ph type="pic" sz="quarter" idx="14"/>
          </p:nvPr>
        </p:nvSpPr>
        <p:spPr>
          <a:xfrm>
            <a:off x="7775576" y="1600201"/>
            <a:ext cx="2965450" cy="5256213"/>
          </a:xfrm>
        </p:spPr>
        <p:txBody>
          <a:bodyPr/>
          <a:lstStyle/>
          <a:p>
            <a:endParaRPr lang="en-CA"/>
          </a:p>
        </p:txBody>
      </p:sp>
      <p:cxnSp>
        <p:nvCxnSpPr>
          <p:cNvPr id="7" name="Straight Connector 6"/>
          <p:cNvCxnSpPr/>
          <p:nvPr userDrawn="1"/>
        </p:nvCxnSpPr>
        <p:spPr>
          <a:xfrm>
            <a:off x="11201400" y="1600201"/>
            <a:ext cx="29749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11201400" y="2113179"/>
            <a:ext cx="2974975" cy="4743235"/>
          </a:xfrm>
        </p:spPr>
        <p:txBody>
          <a:bodyPr/>
          <a:lstStyle>
            <a:lvl1pPr>
              <a:lnSpc>
                <a:spcPts val="2800"/>
              </a:lnSpc>
              <a:defRPr sz="22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905776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‹Nr.›</a:t>
            </a:fld>
            <a:endParaRPr lang="en-US"/>
          </a:p>
        </p:txBody>
      </p:sp>
    </p:spTree>
    <p:extLst>
      <p:ext uri="{BB962C8B-B14F-4D97-AF65-F5344CB8AC3E}">
        <p14:creationId xmlns:p14="http://schemas.microsoft.com/office/powerpoint/2010/main" val="1043043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39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20DBFB-B27A-4152-B93B-E0544768A4B5}"/>
              </a:ext>
            </a:extLst>
          </p:cNvPr>
          <p:cNvSpPr>
            <a:spLocks noGrp="1"/>
          </p:cNvSpPr>
          <p:nvPr>
            <p:ph type="dt" sz="half" idx="10"/>
          </p:nvPr>
        </p:nvSpPr>
        <p:spPr/>
        <p:txBody>
          <a:bodyPr/>
          <a:lstStyle/>
          <a:p>
            <a:endParaRPr lang="en-US" noProof="0"/>
          </a:p>
        </p:txBody>
      </p:sp>
      <p:sp>
        <p:nvSpPr>
          <p:cNvPr id="4" name="Footer Placeholder 3">
            <a:extLst>
              <a:ext uri="{FF2B5EF4-FFF2-40B4-BE49-F238E27FC236}">
                <a16:creationId xmlns:a16="http://schemas.microsoft.com/office/drawing/2014/main" id="{4E2609EE-8677-453E-B000-7C9D37C31BBD}"/>
              </a:ext>
            </a:extLst>
          </p:cNvPr>
          <p:cNvSpPr>
            <a:spLocks noGrp="1"/>
          </p:cNvSpPr>
          <p:nvPr>
            <p:ph type="ftr" sz="quarter" idx="11"/>
          </p:nvPr>
        </p:nvSpPr>
        <p:spPr/>
        <p:txBody>
          <a:bodyPr/>
          <a:lstStyle/>
          <a:p>
            <a:endParaRPr lang="en-US" noProof="0"/>
          </a:p>
        </p:txBody>
      </p:sp>
      <p:sp>
        <p:nvSpPr>
          <p:cNvPr id="5" name="Slide Number Placeholder 4">
            <a:extLst>
              <a:ext uri="{FF2B5EF4-FFF2-40B4-BE49-F238E27FC236}">
                <a16:creationId xmlns:a16="http://schemas.microsoft.com/office/drawing/2014/main" id="{A85346EE-7757-43D9-8F90-C5A66E3A878A}"/>
              </a:ext>
            </a:extLst>
          </p:cNvPr>
          <p:cNvSpPr>
            <a:spLocks noGrp="1"/>
          </p:cNvSpPr>
          <p:nvPr>
            <p:ph type="sldNum" sz="quarter" idx="12"/>
          </p:nvPr>
        </p:nvSpPr>
        <p:spPr/>
        <p:txBody>
          <a:bodyPr/>
          <a:lstStyle/>
          <a:p>
            <a:fld id="{7966EA62-41C5-4F9A-A915-5B0BC739C923}" type="slidenum">
              <a:rPr lang="en-US" noProof="0" smtClean="0"/>
              <a:t>‹Nr.›</a:t>
            </a:fld>
            <a:endParaRPr lang="en-US" noProof="0"/>
          </a:p>
        </p:txBody>
      </p:sp>
      <p:sp>
        <p:nvSpPr>
          <p:cNvPr id="6" name="Title 1">
            <a:extLst>
              <a:ext uri="{FF2B5EF4-FFF2-40B4-BE49-F238E27FC236}">
                <a16:creationId xmlns:a16="http://schemas.microsoft.com/office/drawing/2014/main" id="{F0128637-293C-4F87-8D53-0BE4379C8169}"/>
              </a:ext>
            </a:extLst>
          </p:cNvPr>
          <p:cNvSpPr>
            <a:spLocks noGrp="1"/>
          </p:cNvSpPr>
          <p:nvPr>
            <p:ph type="title" hasCustomPrompt="1"/>
          </p:nvPr>
        </p:nvSpPr>
        <p:spPr>
          <a:xfrm>
            <a:off x="412005" y="372345"/>
            <a:ext cx="6285976" cy="1024022"/>
          </a:xfrm>
        </p:spPr>
        <p:txBody>
          <a:bodyPr>
            <a:normAutofit/>
          </a:bodyPr>
          <a:lstStyle>
            <a:lvl1pPr>
              <a:defRPr sz="4320" b="1"/>
            </a:lvl1pPr>
          </a:lstStyle>
          <a:p>
            <a:r>
              <a:rPr lang="en-US"/>
              <a:t>CLICK TO EDIT MASTER TITLE STYLE</a:t>
            </a:r>
          </a:p>
        </p:txBody>
      </p:sp>
      <p:sp>
        <p:nvSpPr>
          <p:cNvPr id="7" name="Text Placeholder 7">
            <a:extLst>
              <a:ext uri="{FF2B5EF4-FFF2-40B4-BE49-F238E27FC236}">
                <a16:creationId xmlns:a16="http://schemas.microsoft.com/office/drawing/2014/main" id="{ABCAE7BC-9D1D-42BA-A132-117B58540CC7}"/>
              </a:ext>
            </a:extLst>
          </p:cNvPr>
          <p:cNvSpPr>
            <a:spLocks noGrp="1"/>
          </p:cNvSpPr>
          <p:nvPr>
            <p:ph type="body" sz="quarter" idx="13"/>
          </p:nvPr>
        </p:nvSpPr>
        <p:spPr>
          <a:xfrm>
            <a:off x="412004" y="1177291"/>
            <a:ext cx="4297680" cy="438151"/>
          </a:xfrm>
        </p:spPr>
        <p:txBody>
          <a:bodyPr>
            <a:normAutofit/>
          </a:bodyPr>
          <a:lstStyle>
            <a:lvl1pPr marL="0" indent="0">
              <a:spcBef>
                <a:spcPts val="1080"/>
              </a:spcBef>
              <a:buNone/>
              <a:defRPr sz="2400" b="1">
                <a:latin typeface="+mj-lt"/>
              </a:defRPr>
            </a:lvl1pPr>
          </a:lstStyle>
          <a:p>
            <a:pPr lvl="0"/>
            <a:r>
              <a:rPr lang="en-US"/>
              <a:t>Click to edit Master text styles</a:t>
            </a:r>
          </a:p>
        </p:txBody>
      </p:sp>
    </p:spTree>
    <p:extLst>
      <p:ext uri="{BB962C8B-B14F-4D97-AF65-F5344CB8AC3E}">
        <p14:creationId xmlns:p14="http://schemas.microsoft.com/office/powerpoint/2010/main" val="417042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136-350E-7E47-932E-042380C711BB}"/>
              </a:ext>
            </a:extLst>
          </p:cNvPr>
          <p:cNvSpPr>
            <a:spLocks noGrp="1"/>
          </p:cNvSpPr>
          <p:nvPr>
            <p:ph type="title"/>
          </p:nvPr>
        </p:nvSpPr>
        <p:spPr>
          <a:xfrm>
            <a:off x="457200" y="438151"/>
            <a:ext cx="13716000" cy="12382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3F714D0-2E6C-404E-8D18-63AACDBA6ADF}"/>
              </a:ext>
            </a:extLst>
          </p:cNvPr>
          <p:cNvSpPr>
            <a:spLocks noGrp="1"/>
          </p:cNvSpPr>
          <p:nvPr>
            <p:ph idx="1"/>
          </p:nvPr>
        </p:nvSpPr>
        <p:spPr>
          <a:xfrm>
            <a:off x="457200" y="1676401"/>
            <a:ext cx="137160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6B11F4-5206-B84E-B1B1-38986C767A4C}"/>
              </a:ext>
            </a:extLst>
          </p:cNvPr>
          <p:cNvSpPr>
            <a:spLocks noGrp="1"/>
          </p:cNvSpPr>
          <p:nvPr>
            <p:ph type="sldNum" sz="quarter" idx="12"/>
          </p:nvPr>
        </p:nvSpPr>
        <p:spPr/>
        <p:txBody>
          <a:bodyPr/>
          <a:lstStyle/>
          <a:p>
            <a:fld id="{5026CFE3-AF7B-BA4E-8593-EB164E66E68B}" type="slidenum">
              <a:rPr lang="en-US" smtClean="0"/>
              <a:t>‹Nr.›</a:t>
            </a:fld>
            <a:endParaRPr lang="en-US"/>
          </a:p>
        </p:txBody>
      </p:sp>
    </p:spTree>
    <p:extLst>
      <p:ext uri="{BB962C8B-B14F-4D97-AF65-F5344CB8AC3E}">
        <p14:creationId xmlns:p14="http://schemas.microsoft.com/office/powerpoint/2010/main" val="338662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6E68-9BE7-A54A-971A-CCC60B84B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1B9C09-4ADA-F540-93EF-43B35C02B2A7}"/>
              </a:ext>
            </a:extLst>
          </p:cNvPr>
          <p:cNvSpPr>
            <a:spLocks noGrp="1"/>
          </p:cNvSpPr>
          <p:nvPr>
            <p:ph sz="half" idx="1"/>
          </p:nvPr>
        </p:nvSpPr>
        <p:spPr>
          <a:xfrm>
            <a:off x="457201" y="1676401"/>
            <a:ext cx="67818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D4A33-F876-1D4A-938A-6691D53AFA6F}"/>
              </a:ext>
            </a:extLst>
          </p:cNvPr>
          <p:cNvSpPr>
            <a:spLocks noGrp="1"/>
          </p:cNvSpPr>
          <p:nvPr>
            <p:ph sz="half" idx="2"/>
          </p:nvPr>
        </p:nvSpPr>
        <p:spPr>
          <a:xfrm>
            <a:off x="7391400" y="1676401"/>
            <a:ext cx="6781800" cy="5735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DAB6BA0-60A5-0546-8FA9-46A671930FE1}"/>
              </a:ext>
            </a:extLst>
          </p:cNvPr>
          <p:cNvSpPr>
            <a:spLocks noGrp="1"/>
          </p:cNvSpPr>
          <p:nvPr>
            <p:ph type="sldNum" sz="quarter" idx="12"/>
          </p:nvPr>
        </p:nvSpPr>
        <p:spPr/>
        <p:txBody>
          <a:bodyPr/>
          <a:lstStyle/>
          <a:p>
            <a:fld id="{5026CFE3-AF7B-BA4E-8593-EB164E66E68B}" type="slidenum">
              <a:rPr lang="en-US" smtClean="0"/>
              <a:t>‹Nr.›</a:t>
            </a:fld>
            <a:endParaRPr lang="en-US"/>
          </a:p>
        </p:txBody>
      </p:sp>
    </p:spTree>
    <p:extLst>
      <p:ext uri="{BB962C8B-B14F-4D97-AF65-F5344CB8AC3E}">
        <p14:creationId xmlns:p14="http://schemas.microsoft.com/office/powerpoint/2010/main" val="266381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858001" cy="52562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‹Nr.›</a:t>
            </a:fld>
            <a:endParaRPr lang="en-CA"/>
          </a:p>
        </p:txBody>
      </p:sp>
      <p:sp>
        <p:nvSpPr>
          <p:cNvPr id="9" name="Text Placeholder 8"/>
          <p:cNvSpPr>
            <a:spLocks noGrp="1"/>
          </p:cNvSpPr>
          <p:nvPr>
            <p:ph type="body" sz="quarter" idx="13" hasCustomPrompt="1"/>
          </p:nvPr>
        </p:nvSpPr>
        <p:spPr>
          <a:xfrm>
            <a:off x="457200" y="458788"/>
            <a:ext cx="13719175" cy="684212"/>
          </a:xfrm>
        </p:spPr>
        <p:txBody>
          <a:bodyPr/>
          <a:lstStyle>
            <a:lvl1pPr>
              <a:lnSpc>
                <a:spcPts val="3600"/>
              </a:lnSpc>
              <a:spcAft>
                <a:spcPts val="0"/>
              </a:spcAft>
              <a:defRPr sz="3600" b="1">
                <a:solidFill>
                  <a:schemeClr val="accent1"/>
                </a:solidFill>
              </a:defRPr>
            </a:lvl1pPr>
            <a:lvl2pPr>
              <a:spcBef>
                <a:spcPts val="600"/>
              </a:spcBef>
              <a:spcAft>
                <a:spcPts val="0"/>
              </a:spcAft>
              <a:defRPr sz="2400">
                <a:solidFill>
                  <a:schemeClr val="accent2"/>
                </a:solidFill>
              </a:defRPr>
            </a:lvl2pPr>
          </a:lstStyle>
          <a:p>
            <a:pPr lvl="0"/>
            <a:r>
              <a:rPr lang="en-US" dirty="0"/>
              <a:t>Click to edit Master title styles</a:t>
            </a:r>
          </a:p>
        </p:txBody>
      </p:sp>
      <p:sp>
        <p:nvSpPr>
          <p:cNvPr id="4" name="Picture Placeholder 3"/>
          <p:cNvSpPr>
            <a:spLocks noGrp="1"/>
          </p:cNvSpPr>
          <p:nvPr>
            <p:ph type="pic" sz="quarter" idx="14"/>
          </p:nvPr>
        </p:nvSpPr>
        <p:spPr>
          <a:xfrm>
            <a:off x="7775576" y="1600201"/>
            <a:ext cx="2965450" cy="5256213"/>
          </a:xfrm>
        </p:spPr>
        <p:txBody>
          <a:bodyPr/>
          <a:lstStyle/>
          <a:p>
            <a:endParaRPr lang="en-CA"/>
          </a:p>
        </p:txBody>
      </p:sp>
      <p:cxnSp>
        <p:nvCxnSpPr>
          <p:cNvPr id="7" name="Straight Connector 6"/>
          <p:cNvCxnSpPr/>
          <p:nvPr userDrawn="1"/>
        </p:nvCxnSpPr>
        <p:spPr>
          <a:xfrm>
            <a:off x="11201400" y="1600201"/>
            <a:ext cx="29749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p:nvPr>
        </p:nvSpPr>
        <p:spPr>
          <a:xfrm>
            <a:off x="11201400" y="2113179"/>
            <a:ext cx="2974975" cy="4743235"/>
          </a:xfrm>
        </p:spPr>
        <p:txBody>
          <a:bodyPr/>
          <a:lstStyle>
            <a:lvl1pPr>
              <a:lnSpc>
                <a:spcPts val="2800"/>
              </a:lnSpc>
              <a:defRPr sz="22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404204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8FB0-DB03-7D44-8066-8345E6B8907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EACA9D-E340-8747-8A4F-CAAD75EAD862}"/>
              </a:ext>
            </a:extLst>
          </p:cNvPr>
          <p:cNvSpPr>
            <a:spLocks noGrp="1"/>
          </p:cNvSpPr>
          <p:nvPr>
            <p:ph type="sldNum" sz="quarter" idx="12"/>
          </p:nvPr>
        </p:nvSpPr>
        <p:spPr/>
        <p:txBody>
          <a:bodyPr/>
          <a:lstStyle/>
          <a:p>
            <a:fld id="{5026CFE3-AF7B-BA4E-8593-EB164E66E68B}" type="slidenum">
              <a:rPr lang="en-US" smtClean="0"/>
              <a:t>‹Nr.›</a:t>
            </a:fld>
            <a:endParaRPr lang="en-US"/>
          </a:p>
        </p:txBody>
      </p:sp>
    </p:spTree>
    <p:extLst>
      <p:ext uri="{BB962C8B-B14F-4D97-AF65-F5344CB8AC3E}">
        <p14:creationId xmlns:p14="http://schemas.microsoft.com/office/powerpoint/2010/main" val="327414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914400"/>
            <a:ext cx="8381999" cy="3104539"/>
          </a:xfrm>
          <a:prstGeom prst="rect">
            <a:avLst/>
          </a:prstGeom>
        </p:spPr>
        <p:txBody>
          <a:bodyPr lIns="0" tIns="0" rIns="0" bIns="0" anchor="b" anchorCtr="0"/>
          <a:lstStyle>
            <a:lvl1pPr algn="l">
              <a:lnSpc>
                <a:spcPct val="80000"/>
              </a:lnSpc>
              <a:defRPr sz="4800" b="1" cap="none" baseline="0">
                <a:solidFill>
                  <a:schemeClr val="bg1"/>
                </a:solidFill>
              </a:defRPr>
            </a:lvl1pPr>
          </a:lstStyle>
          <a:p>
            <a:endParaRPr lang="en-CA" dirty="0"/>
          </a:p>
        </p:txBody>
      </p:sp>
      <p:sp>
        <p:nvSpPr>
          <p:cNvPr id="3" name="Subtitle 2"/>
          <p:cNvSpPr>
            <a:spLocks noGrp="1"/>
          </p:cNvSpPr>
          <p:nvPr>
            <p:ph type="subTitle" idx="1"/>
          </p:nvPr>
        </p:nvSpPr>
        <p:spPr>
          <a:xfrm>
            <a:off x="914401" y="4114800"/>
            <a:ext cx="6400800" cy="2101850"/>
          </a:xfrm>
          <a:prstGeom prst="rect">
            <a:avLst/>
          </a:prstGeom>
        </p:spPr>
        <p:txBody>
          <a:bodyPr lIns="0" tIns="0" rIns="0" bIns="0"/>
          <a:lstStyle>
            <a:lvl1pPr marL="0" indent="0" algn="l">
              <a:lnSpc>
                <a:spcPct val="80000"/>
              </a:lnSpc>
              <a:spcBef>
                <a:spcPts val="0"/>
              </a:spcBef>
              <a:buFontTx/>
              <a:buNone/>
              <a:defRPr sz="32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CA" dirty="0"/>
          </a:p>
        </p:txBody>
      </p:sp>
    </p:spTree>
    <p:extLst>
      <p:ext uri="{BB962C8B-B14F-4D97-AF65-F5344CB8AC3E}">
        <p14:creationId xmlns:p14="http://schemas.microsoft.com/office/powerpoint/2010/main" val="3940293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heme" Target="../theme/theme3.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0.xml"/><Relationship Id="rId7" Type="http://schemas.openxmlformats.org/officeDocument/2006/relationships/theme" Target="../theme/theme5.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6.jpeg"/><Relationship Id="rId5" Type="http://schemas.openxmlformats.org/officeDocument/2006/relationships/slideLayout" Target="../slideLayouts/slideLayout42.xml"/><Relationship Id="rId10" Type="http://schemas.openxmlformats.org/officeDocument/2006/relationships/image" Target="../media/image15.emf"/><Relationship Id="rId4" Type="http://schemas.openxmlformats.org/officeDocument/2006/relationships/slideLayout" Target="../slideLayouts/slideLayout41.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8BCF304-8A13-E74E-BEE2-271A20A3A75A}"/>
              </a:ext>
            </a:extLst>
          </p:cNvPr>
          <p:cNvPicPr>
            <a:picLocks noChangeAspect="1"/>
          </p:cNvPicPr>
          <p:nvPr userDrawn="1"/>
        </p:nvPicPr>
        <p:blipFill>
          <a:blip r:embed="rId6" cstate="email">
            <a:alphaModFix amt="20000"/>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457200" y="438151"/>
            <a:ext cx="13716000" cy="1238250"/>
          </a:xfrm>
          <a:prstGeom prst="rect">
            <a:avLst/>
          </a:prstGeom>
        </p:spPr>
        <p:txBody>
          <a:bodyPr vert="horz" lIns="91440" tIns="45720" rIns="91440" bIns="45720" rtlCol="0" anchor="t" anchorCtr="0">
            <a:normAutofit/>
          </a:bodyPr>
          <a:lstStyle/>
          <a:p>
            <a:r>
              <a:rPr lang="de-DE"/>
              <a:t>Mastertitelformat bearbeiten</a:t>
            </a:r>
            <a:endParaRPr lang="en-US" dirty="0"/>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457200" y="1676401"/>
            <a:ext cx="13716000" cy="573563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13716000" y="7639050"/>
            <a:ext cx="457199" cy="438150"/>
          </a:xfrm>
          <a:prstGeom prst="rect">
            <a:avLst/>
          </a:prstGeom>
        </p:spPr>
        <p:txBody>
          <a:bodyPr vert="horz" lIns="91440" tIns="45720" rIns="91440" bIns="45720" rtlCol="0" anchor="ctr"/>
          <a:lstStyle>
            <a:lvl1pPr algn="r">
              <a:defRPr sz="1200">
                <a:solidFill>
                  <a:schemeClr val="accent1"/>
                </a:solidFill>
              </a:defRPr>
            </a:lvl1pPr>
          </a:lstStyle>
          <a:p>
            <a:fld id="{5026CFE3-AF7B-BA4E-8593-EB164E66E68B}" type="slidenum">
              <a:rPr lang="en-US" smtClean="0"/>
              <a:pPr/>
              <a:t>‹Nr.›</a:t>
            </a:fld>
            <a:endParaRPr lang="en-US"/>
          </a:p>
        </p:txBody>
      </p:sp>
      <p:sp>
        <p:nvSpPr>
          <p:cNvPr id="9" name="TextBox 8">
            <a:extLst>
              <a:ext uri="{FF2B5EF4-FFF2-40B4-BE49-F238E27FC236}">
                <a16:creationId xmlns:a16="http://schemas.microsoft.com/office/drawing/2014/main" id="{E44DA5DF-384C-1044-87F9-EB0D8F9CDA47}"/>
              </a:ext>
            </a:extLst>
          </p:cNvPr>
          <p:cNvSpPr txBox="1"/>
          <p:nvPr userDrawn="1"/>
        </p:nvSpPr>
        <p:spPr>
          <a:xfrm>
            <a:off x="5257800" y="7723213"/>
            <a:ext cx="4114800" cy="171107"/>
          </a:xfrm>
          <a:prstGeom prst="rect">
            <a:avLst/>
          </a:prstGeom>
          <a:noFill/>
        </p:spPr>
        <p:txBody>
          <a:bodyPr wrap="square" lIns="0" tIns="0" rIns="0" bIns="0" rtlCol="0" anchor="b" anchorCtr="0">
            <a:noAutofit/>
          </a:bodyPr>
          <a:lstStyle/>
          <a:p>
            <a:r>
              <a:rPr lang="fr-CA" sz="1600" b="0" kern="1200" spc="100" baseline="0" dirty="0" err="1">
                <a:solidFill>
                  <a:schemeClr val="accent1"/>
                </a:solidFill>
              </a:rPr>
              <a:t>Connecting</a:t>
            </a:r>
            <a:r>
              <a:rPr lang="fr-CA" sz="1600" b="0" kern="1200" spc="100" baseline="0" dirty="0">
                <a:solidFill>
                  <a:schemeClr val="accent1"/>
                </a:solidFill>
              </a:rPr>
              <a:t> Pharmaceutical </a:t>
            </a:r>
            <a:r>
              <a:rPr lang="fr-CA" sz="1600" b="0" kern="1200" spc="100" baseline="0" dirty="0" err="1">
                <a:solidFill>
                  <a:schemeClr val="accent1"/>
                </a:solidFill>
              </a:rPr>
              <a:t>Knowledge</a:t>
            </a:r>
            <a:endParaRPr lang="en-CA" sz="1600" b="0" kern="1200" spc="100"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userDrawn="1"/>
        </p:nvSpPr>
        <p:spPr>
          <a:xfrm>
            <a:off x="12141802" y="7678579"/>
            <a:ext cx="1308720" cy="246221"/>
          </a:xfrm>
          <a:prstGeom prst="rect">
            <a:avLst/>
          </a:prstGeom>
          <a:noFill/>
        </p:spPr>
        <p:txBody>
          <a:bodyPr wrap="square" lIns="0" tIns="0" rIns="0" bIns="0" rtlCol="0" anchor="b" anchorCtr="0">
            <a:spAutoFit/>
          </a:bodyPr>
          <a:lstStyle/>
          <a:p>
            <a:pPr algn="r"/>
            <a:r>
              <a:rPr lang="fr-CA" sz="1600" b="0" dirty="0">
                <a:solidFill>
                  <a:schemeClr val="accent1"/>
                </a:solidFill>
              </a:rPr>
              <a:t>ispe-dach.org</a:t>
            </a:r>
            <a:endParaRPr lang="en-CA" sz="16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userDrawn="1"/>
        </p:nvCxnSpPr>
        <p:spPr>
          <a:xfrm>
            <a:off x="13539014" y="7710845"/>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326E9D76-ED55-E8F2-2E36-63B25E1E8DDA}"/>
              </a:ext>
            </a:extLst>
          </p:cNvPr>
          <p:cNvSpPr txBox="1"/>
          <p:nvPr userDrawn="1">
            <p:extLst>
              <p:ext uri="{1162E1C5-73C7-4A58-AE30-91384D911F3F}">
                <p184:classification xmlns:p184="http://schemas.microsoft.com/office/powerpoint/2018/4/main" val="ftr"/>
              </p:ext>
            </p:extLst>
          </p:nvPr>
        </p:nvSpPr>
        <p:spPr>
          <a:xfrm>
            <a:off x="13260388" y="7894320"/>
            <a:ext cx="1433512" cy="335280"/>
          </a:xfrm>
          <a:prstGeom prst="rect">
            <a:avLst/>
          </a:prstGeom>
        </p:spPr>
        <p:txBody>
          <a:bodyPr horzOverflow="overflow" lIns="0" tIns="0" rIns="0" bIns="0">
            <a:spAutoFit/>
          </a:bodyPr>
          <a:lstStyle/>
          <a:p>
            <a:pPr algn="l"/>
            <a:endParaRPr lang="de-DE" sz="2200" dirty="0">
              <a:solidFill>
                <a:srgbClr val="FF8939"/>
              </a:solidFill>
              <a:latin typeface="Calibri" panose="020F0502020204030204" pitchFamily="34" charset="0"/>
              <a:cs typeface="Calibri" panose="020F0502020204030204" pitchFamily="34" charset="0"/>
            </a:endParaRPr>
          </a:p>
        </p:txBody>
      </p:sp>
      <p:pic>
        <p:nvPicPr>
          <p:cNvPr id="4" name="Grafik 3" descr="Ein Bild, das Text, Schrift, Grafiken, Screenshot enthält.&#10;&#10;Automatisch generierte Beschreibung">
            <a:extLst>
              <a:ext uri="{FF2B5EF4-FFF2-40B4-BE49-F238E27FC236}">
                <a16:creationId xmlns:a16="http://schemas.microsoft.com/office/drawing/2014/main" id="{DC1D27BB-A5D6-C3CD-DA98-2A72FBF0DED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4237" y="7412038"/>
            <a:ext cx="3255270" cy="731521"/>
          </a:xfrm>
          <a:prstGeom prst="rect">
            <a:avLst/>
          </a:prstGeom>
        </p:spPr>
      </p:pic>
    </p:spTree>
    <p:extLst>
      <p:ext uri="{BB962C8B-B14F-4D97-AF65-F5344CB8AC3E}">
        <p14:creationId xmlns:p14="http://schemas.microsoft.com/office/powerpoint/2010/main" val="2760457639"/>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4" r:id="rId3"/>
    <p:sldLayoutId id="2147483663" r:id="rId4"/>
  </p:sldLayoutIdLst>
  <p:hf sldNum="0"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457200" y="438151"/>
            <a:ext cx="13716000" cy="123825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457200" y="1676401"/>
            <a:ext cx="13716000" cy="57356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13716000" y="7639050"/>
            <a:ext cx="457199" cy="438150"/>
          </a:xfrm>
          <a:prstGeom prst="rect">
            <a:avLst/>
          </a:prstGeom>
        </p:spPr>
        <p:txBody>
          <a:bodyPr vert="horz" lIns="91440" tIns="45720" rIns="91440" bIns="45720" rtlCol="0" anchor="ctr"/>
          <a:lstStyle>
            <a:lvl1pPr algn="r">
              <a:defRPr sz="1200">
                <a:solidFill>
                  <a:schemeClr val="accent1"/>
                </a:solidFill>
              </a:defRPr>
            </a:lvl1pPr>
          </a:lstStyle>
          <a:p>
            <a:fld id="{5026CFE3-AF7B-BA4E-8593-EB164E66E68B}" type="slidenum">
              <a:rPr lang="en-US" smtClean="0"/>
              <a:pPr/>
              <a:t>‹Nr.›</a:t>
            </a:fld>
            <a:endParaRPr lang="en-US"/>
          </a:p>
        </p:txBody>
      </p:sp>
      <p:sp>
        <p:nvSpPr>
          <p:cNvPr id="9" name="TextBox 8">
            <a:extLst>
              <a:ext uri="{FF2B5EF4-FFF2-40B4-BE49-F238E27FC236}">
                <a16:creationId xmlns:a16="http://schemas.microsoft.com/office/drawing/2014/main" id="{E44DA5DF-384C-1044-87F9-EB0D8F9CDA47}"/>
              </a:ext>
            </a:extLst>
          </p:cNvPr>
          <p:cNvSpPr txBox="1"/>
          <p:nvPr userDrawn="1"/>
        </p:nvSpPr>
        <p:spPr>
          <a:xfrm>
            <a:off x="5257800" y="7736214"/>
            <a:ext cx="4114800" cy="171107"/>
          </a:xfrm>
          <a:prstGeom prst="rect">
            <a:avLst/>
          </a:prstGeom>
          <a:noFill/>
        </p:spPr>
        <p:txBody>
          <a:bodyPr wrap="square" lIns="0" tIns="0" rIns="0" bIns="0" rtlCol="0" anchor="b" anchorCtr="0">
            <a:noAutofit/>
          </a:bodyPr>
          <a:lstStyle/>
          <a:p>
            <a:r>
              <a:rPr lang="fr-CA" sz="1600" b="0" kern="1200" spc="100" baseline="0" dirty="0" err="1">
                <a:solidFill>
                  <a:schemeClr val="accent1"/>
                </a:solidFill>
              </a:rPr>
              <a:t>Connecting</a:t>
            </a:r>
            <a:r>
              <a:rPr lang="fr-CA" sz="1600" b="0" kern="1200" spc="100" baseline="0" dirty="0">
                <a:solidFill>
                  <a:schemeClr val="accent1"/>
                </a:solidFill>
              </a:rPr>
              <a:t> Pharmaceutical </a:t>
            </a:r>
            <a:r>
              <a:rPr lang="fr-CA" sz="1600" b="0" kern="1200" spc="100" baseline="0" dirty="0" err="1">
                <a:solidFill>
                  <a:schemeClr val="accent1"/>
                </a:solidFill>
              </a:rPr>
              <a:t>Knowledge</a:t>
            </a:r>
            <a:endParaRPr lang="en-CA" sz="1600" b="0" kern="1200" spc="100" baseline="0" dirty="0">
              <a:solidFill>
                <a:schemeClr val="accent1"/>
              </a:solidFill>
            </a:endParaRPr>
          </a:p>
        </p:txBody>
      </p:sp>
      <p:sp>
        <p:nvSpPr>
          <p:cNvPr id="10" name="TextBox 9">
            <a:extLst>
              <a:ext uri="{FF2B5EF4-FFF2-40B4-BE49-F238E27FC236}">
                <a16:creationId xmlns:a16="http://schemas.microsoft.com/office/drawing/2014/main" id="{096EA67E-B0FD-564B-B045-65BFB8CEF6B1}"/>
              </a:ext>
            </a:extLst>
          </p:cNvPr>
          <p:cNvSpPr txBox="1"/>
          <p:nvPr userDrawn="1"/>
        </p:nvSpPr>
        <p:spPr>
          <a:xfrm>
            <a:off x="12132932" y="7678579"/>
            <a:ext cx="1317589" cy="246221"/>
          </a:xfrm>
          <a:prstGeom prst="rect">
            <a:avLst/>
          </a:prstGeom>
          <a:noFill/>
        </p:spPr>
        <p:txBody>
          <a:bodyPr wrap="square" lIns="0" tIns="0" rIns="0" bIns="0" rtlCol="0" anchor="b" anchorCtr="0">
            <a:spAutoFit/>
          </a:bodyPr>
          <a:lstStyle/>
          <a:p>
            <a:pPr algn="r"/>
            <a:r>
              <a:rPr lang="fr-CA" sz="1600" b="0" dirty="0">
                <a:solidFill>
                  <a:schemeClr val="accent1"/>
                </a:solidFill>
              </a:rPr>
              <a:t>ispe-dach.org</a:t>
            </a:r>
            <a:endParaRPr lang="en-CA" sz="16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userDrawn="1"/>
        </p:nvCxnSpPr>
        <p:spPr>
          <a:xfrm>
            <a:off x="13539014" y="7710845"/>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Grafik 4" descr="Ein Bild, das Text, Schrift, Grafiken, Screenshot enthält.&#10;&#10;Automatisch generierte Beschreibung">
            <a:extLst>
              <a:ext uri="{FF2B5EF4-FFF2-40B4-BE49-F238E27FC236}">
                <a16:creationId xmlns:a16="http://schemas.microsoft.com/office/drawing/2014/main" id="{577641AA-3B8E-83B8-EE8D-28D6D0F1E40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4237" y="7412038"/>
            <a:ext cx="3255270" cy="731521"/>
          </a:xfrm>
          <a:prstGeom prst="rect">
            <a:avLst/>
          </a:prstGeom>
        </p:spPr>
      </p:pic>
    </p:spTree>
    <p:extLst>
      <p:ext uri="{BB962C8B-B14F-4D97-AF65-F5344CB8AC3E}">
        <p14:creationId xmlns:p14="http://schemas.microsoft.com/office/powerpoint/2010/main" val="17002285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sldNum="0"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1162374136"/>
      </p:ext>
    </p:extLst>
  </p:cSld>
  <p:clrMap bg1="lt1" tx1="dk1" bg2="lt2" tx2="dk2" accent1="accent1" accent2="accent2" accent3="accent3" accent4="accent4" accent5="accent5" accent6="accent6" hlink="hlink" folHlink="folHlink"/>
  <p:sldLayoutIdLst>
    <p:sldLayoutId id="2147483651" r:id="rId1"/>
    <p:sldLayoutId id="2147483753" r:id="rId2"/>
    <p:sldLayoutId id="2147483754" r:id="rId3"/>
    <p:sldLayoutId id="2147483674" r:id="rId4"/>
    <p:sldLayoutId id="2147483675"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457200" y="438151"/>
            <a:ext cx="13716000" cy="123825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457200" y="1676401"/>
            <a:ext cx="13716000" cy="57356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userDrawn="1"/>
        </p:nvCxnSpPr>
        <p:spPr>
          <a:xfrm>
            <a:off x="13539014" y="7710845"/>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3B7BCD9-0DDB-BC1C-8869-E05C4E47EDCA}"/>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3875" y="7283450"/>
            <a:ext cx="14630400" cy="939799"/>
          </a:xfrm>
          <a:prstGeom prst="rect">
            <a:avLst/>
          </a:prstGeom>
        </p:spPr>
      </p:pic>
    </p:spTree>
    <p:extLst>
      <p:ext uri="{BB962C8B-B14F-4D97-AF65-F5344CB8AC3E}">
        <p14:creationId xmlns:p14="http://schemas.microsoft.com/office/powerpoint/2010/main" val="359288385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hf sldNum="0" hdr="0" ftr="0" dt="0"/>
  <p:txStyles>
    <p:titleStyle>
      <a:lvl1pPr algn="l" defTabSz="914400" rtl="0" eaLnBrk="1" latinLnBrk="0" hangingPunct="1">
        <a:lnSpc>
          <a:spcPct val="10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65FB454-A5D3-96FE-DD1F-6D52B4111516}"/>
              </a:ext>
            </a:extLst>
          </p:cNvPr>
          <p:cNvGraphicFramePr>
            <a:graphicFrameLocks noChangeAspect="1"/>
          </p:cNvGraphicFramePr>
          <p:nvPr userDrawn="1">
            <p:custDataLst>
              <p:tags r:id="rId8"/>
            </p:custDataLst>
            <p:extLst>
              <p:ext uri="{D42A27DB-BD31-4B8C-83A1-F6EECF244321}">
                <p14:modId xmlns:p14="http://schemas.microsoft.com/office/powerpoint/2010/main" val="1873042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5" name="Object 4" hidden="1">
                        <a:extLst>
                          <a:ext uri="{FF2B5EF4-FFF2-40B4-BE49-F238E27FC236}">
                            <a16:creationId xmlns:a16="http://schemas.microsoft.com/office/drawing/2014/main" id="{765FB454-A5D3-96FE-DD1F-6D52B411151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12" name="Picture 11" descr="A picture containing website&#10;&#10;Description automatically generated">
            <a:extLst>
              <a:ext uri="{FF2B5EF4-FFF2-40B4-BE49-F238E27FC236}">
                <a16:creationId xmlns:a16="http://schemas.microsoft.com/office/drawing/2014/main" id="{22246B76-E937-BC4A-950B-9676C6659010}"/>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0" y="0"/>
            <a:ext cx="14630400" cy="1371600"/>
          </a:xfrm>
          <a:prstGeom prst="rect">
            <a:avLst/>
          </a:prstGeom>
        </p:spPr>
      </p:pic>
      <p:sp>
        <p:nvSpPr>
          <p:cNvPr id="2" name="Title Placeholder 1">
            <a:extLst>
              <a:ext uri="{FF2B5EF4-FFF2-40B4-BE49-F238E27FC236}">
                <a16:creationId xmlns:a16="http://schemas.microsoft.com/office/drawing/2014/main" id="{DF1A4D49-5AF5-174B-B967-493E7E3A6E72}"/>
              </a:ext>
            </a:extLst>
          </p:cNvPr>
          <p:cNvSpPr>
            <a:spLocks noGrp="1"/>
          </p:cNvSpPr>
          <p:nvPr>
            <p:ph type="title"/>
          </p:nvPr>
        </p:nvSpPr>
        <p:spPr>
          <a:xfrm>
            <a:off x="457200" y="438151"/>
            <a:ext cx="13716000" cy="123825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2797B29-B7FF-2F4B-9325-0F1688A0E0EC}"/>
              </a:ext>
            </a:extLst>
          </p:cNvPr>
          <p:cNvSpPr>
            <a:spLocks noGrp="1"/>
          </p:cNvSpPr>
          <p:nvPr>
            <p:ph type="body" idx="1"/>
          </p:nvPr>
        </p:nvSpPr>
        <p:spPr>
          <a:xfrm>
            <a:off x="457200" y="1676401"/>
            <a:ext cx="13716000" cy="57356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CF68B2F-01B6-1141-BE10-8A9430ABA6A9}"/>
              </a:ext>
            </a:extLst>
          </p:cNvPr>
          <p:cNvSpPr>
            <a:spLocks noGrp="1"/>
          </p:cNvSpPr>
          <p:nvPr>
            <p:ph type="sldNum" sz="quarter" idx="4"/>
          </p:nvPr>
        </p:nvSpPr>
        <p:spPr>
          <a:xfrm>
            <a:off x="13716000" y="7639050"/>
            <a:ext cx="457199" cy="438150"/>
          </a:xfrm>
          <a:prstGeom prst="rect">
            <a:avLst/>
          </a:prstGeom>
        </p:spPr>
        <p:txBody>
          <a:bodyPr vert="horz" lIns="91440" tIns="45720" rIns="91440" bIns="45720" rtlCol="0" anchor="ctr"/>
          <a:lstStyle>
            <a:lvl1pPr algn="r">
              <a:defRPr sz="1200">
                <a:solidFill>
                  <a:schemeClr val="accent1"/>
                </a:solidFill>
              </a:defRPr>
            </a:lvl1pPr>
          </a:lstStyle>
          <a:p>
            <a:fld id="{5026CFE3-AF7B-BA4E-8593-EB164E66E68B}" type="slidenum">
              <a:rPr lang="en-US" smtClean="0"/>
              <a:pPr/>
              <a:t>‹Nr.›</a:t>
            </a:fld>
            <a:endParaRPr lang="en-US"/>
          </a:p>
        </p:txBody>
      </p:sp>
      <p:sp>
        <p:nvSpPr>
          <p:cNvPr id="9" name="TextBox 8">
            <a:extLst>
              <a:ext uri="{FF2B5EF4-FFF2-40B4-BE49-F238E27FC236}">
                <a16:creationId xmlns:a16="http://schemas.microsoft.com/office/drawing/2014/main" id="{E44DA5DF-384C-1044-87F9-EB0D8F9CDA47}"/>
              </a:ext>
            </a:extLst>
          </p:cNvPr>
          <p:cNvSpPr txBox="1"/>
          <p:nvPr userDrawn="1"/>
        </p:nvSpPr>
        <p:spPr>
          <a:xfrm>
            <a:off x="5257800" y="7785959"/>
            <a:ext cx="4114800" cy="171107"/>
          </a:xfrm>
          <a:prstGeom prst="rect">
            <a:avLst/>
          </a:prstGeom>
          <a:noFill/>
        </p:spPr>
        <p:txBody>
          <a:bodyPr wrap="square" lIns="0" tIns="0" rIns="0" bIns="0" rtlCol="0" anchor="b" anchorCtr="0">
            <a:noAutofit/>
          </a:bodyPr>
          <a:lstStyle/>
          <a:p>
            <a:r>
              <a:rPr lang="en-US" sz="1600" b="0" kern="1200" spc="100" baseline="0" noProof="0">
                <a:solidFill>
                  <a:schemeClr val="accent1"/>
                </a:solidFill>
              </a:rPr>
              <a:t>Connecting</a:t>
            </a:r>
            <a:r>
              <a:rPr lang="en-US" sz="1600" b="0" kern="1200" spc="100" baseline="0">
                <a:solidFill>
                  <a:schemeClr val="accent1"/>
                </a:solidFill>
              </a:rPr>
              <a:t> Pharmaceutical Knowledge</a:t>
            </a:r>
          </a:p>
        </p:txBody>
      </p:sp>
      <p:sp>
        <p:nvSpPr>
          <p:cNvPr id="10" name="TextBox 9">
            <a:extLst>
              <a:ext uri="{FF2B5EF4-FFF2-40B4-BE49-F238E27FC236}">
                <a16:creationId xmlns:a16="http://schemas.microsoft.com/office/drawing/2014/main" id="{096EA67E-B0FD-564B-B045-65BFB8CEF6B1}"/>
              </a:ext>
            </a:extLst>
          </p:cNvPr>
          <p:cNvSpPr txBox="1"/>
          <p:nvPr userDrawn="1"/>
        </p:nvSpPr>
        <p:spPr>
          <a:xfrm>
            <a:off x="12030731" y="7710845"/>
            <a:ext cx="1317589" cy="246221"/>
          </a:xfrm>
          <a:prstGeom prst="rect">
            <a:avLst/>
          </a:prstGeom>
          <a:noFill/>
        </p:spPr>
        <p:txBody>
          <a:bodyPr wrap="square" lIns="0" tIns="0" rIns="0" bIns="0" rtlCol="0" anchor="b" anchorCtr="0">
            <a:spAutoFit/>
          </a:bodyPr>
          <a:lstStyle/>
          <a:p>
            <a:pPr algn="r"/>
            <a:r>
              <a:rPr lang="fr-CA" sz="1600" b="0" dirty="0">
                <a:solidFill>
                  <a:schemeClr val="accent1"/>
                </a:solidFill>
              </a:rPr>
              <a:t>ispe-dach.org</a:t>
            </a:r>
            <a:endParaRPr lang="en-CA" sz="1600" b="0" dirty="0">
              <a:solidFill>
                <a:schemeClr val="accent1"/>
              </a:solidFill>
            </a:endParaRPr>
          </a:p>
        </p:txBody>
      </p:sp>
      <p:cxnSp>
        <p:nvCxnSpPr>
          <p:cNvPr id="11" name="Straight Connector 10">
            <a:extLst>
              <a:ext uri="{FF2B5EF4-FFF2-40B4-BE49-F238E27FC236}">
                <a16:creationId xmlns:a16="http://schemas.microsoft.com/office/drawing/2014/main" id="{C6FD95F7-10EB-BB45-87BE-3930D3243913}"/>
              </a:ext>
            </a:extLst>
          </p:cNvPr>
          <p:cNvCxnSpPr>
            <a:cxnSpLocks/>
          </p:cNvCxnSpPr>
          <p:nvPr userDrawn="1"/>
        </p:nvCxnSpPr>
        <p:spPr>
          <a:xfrm>
            <a:off x="13539014" y="7710845"/>
            <a:ext cx="0" cy="21395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Grafik 6" descr="Ein Bild, das Text, Schrift, Grafiken, Screenshot enthält.&#10;&#10;Automatisch generierte Beschreibung">
            <a:extLst>
              <a:ext uri="{FF2B5EF4-FFF2-40B4-BE49-F238E27FC236}">
                <a16:creationId xmlns:a16="http://schemas.microsoft.com/office/drawing/2014/main" id="{120B7517-443C-CC2F-FB04-E368AE545EB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1055" y="7498079"/>
            <a:ext cx="3255270" cy="731521"/>
          </a:xfrm>
          <a:prstGeom prst="rect">
            <a:avLst/>
          </a:prstGeom>
        </p:spPr>
      </p:pic>
    </p:spTree>
    <p:extLst>
      <p:ext uri="{BB962C8B-B14F-4D97-AF65-F5344CB8AC3E}">
        <p14:creationId xmlns:p14="http://schemas.microsoft.com/office/powerpoint/2010/main" val="251470703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sldNum="0" hdr="0" ftr="0" dt="0"/>
  <p:txStyles>
    <p:titleStyle>
      <a:lvl1pPr algn="l" defTabSz="914400" rtl="0" eaLnBrk="1" latinLnBrk="0" hangingPunct="1">
        <a:lnSpc>
          <a:spcPct val="90000"/>
        </a:lnSpc>
        <a:spcBef>
          <a:spcPct val="0"/>
        </a:spcBef>
        <a:buNone/>
        <a:defRPr sz="3800" b="1"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hyperlink" Target="mailto:info@ispe-dach.org" TargetMode="External"/><Relationship Id="rId2" Type="http://schemas.openxmlformats.org/officeDocument/2006/relationships/hyperlink" Target="https://ispe-dach.org/veranstaltungen-2/" TargetMode="Externa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chart" Target="../charts/chart1.xm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9" name="Google Shape;49;p7"/>
          <p:cNvSpPr txBox="1">
            <a:spLocks noGrp="1"/>
          </p:cNvSpPr>
          <p:nvPr>
            <p:ph type="body" sz="quarter" idx="10"/>
          </p:nvPr>
        </p:nvSpPr>
        <p:spPr>
          <a:xfrm>
            <a:off x="1050504" y="3466728"/>
            <a:ext cx="12457384" cy="3357037"/>
          </a:xfrm>
          <a:prstGeom prst="rect">
            <a:avLst/>
          </a:prstGeom>
          <a:noFill/>
          <a:ln>
            <a:noFill/>
          </a:ln>
        </p:spPr>
        <p:txBody>
          <a:bodyPr spcFirstLastPara="1" wrap="square" lIns="0" tIns="0" rIns="0" bIns="0" anchor="t" anchorCtr="0">
            <a:noAutofit/>
          </a:bodyPr>
          <a:lstStyle/>
          <a:p>
            <a:pPr marL="12700" marR="5080">
              <a:lnSpc>
                <a:spcPts val="2990"/>
              </a:lnSpc>
              <a:spcBef>
                <a:spcPts val="310"/>
              </a:spcBef>
              <a:tabLst>
                <a:tab pos="4660265" algn="l"/>
              </a:tabLst>
            </a:pPr>
            <a:r>
              <a:rPr lang="de-DE" sz="2800" b="1" spc="-5" dirty="0"/>
              <a:t>ISPE D/A/CH – Das Netzwerk für Entscheider in der Pharmaindustrie.</a:t>
            </a:r>
          </a:p>
          <a:p>
            <a:pPr marL="12700" marR="5080">
              <a:lnSpc>
                <a:spcPts val="2990"/>
              </a:lnSpc>
              <a:spcBef>
                <a:spcPts val="310"/>
              </a:spcBef>
              <a:tabLst>
                <a:tab pos="4660265" algn="l"/>
              </a:tabLst>
            </a:pPr>
            <a:endParaRPr lang="de-DE" sz="2800" spc="-5" dirty="0"/>
          </a:p>
          <a:p>
            <a:pPr marL="12700" marR="5080">
              <a:lnSpc>
                <a:spcPts val="2990"/>
              </a:lnSpc>
              <a:spcBef>
                <a:spcPts val="310"/>
              </a:spcBef>
              <a:tabLst>
                <a:tab pos="4660265" algn="l"/>
              </a:tabLst>
            </a:pPr>
            <a:r>
              <a:rPr lang="de-DE" sz="2800" spc="-5" dirty="0"/>
              <a:t>Nutzen Sie unsere Webseite, den </a:t>
            </a:r>
            <a:r>
              <a:rPr lang="de-DE" sz="2800" dirty="0"/>
              <a:t> </a:t>
            </a:r>
            <a:r>
              <a:rPr lang="de-DE" sz="2800" spc="-5" dirty="0"/>
              <a:t>Newsletter </a:t>
            </a:r>
            <a:r>
              <a:rPr lang="de-DE" sz="2800" dirty="0"/>
              <a:t>oder </a:t>
            </a:r>
            <a:r>
              <a:rPr lang="de-DE" sz="2800" spc="-5" dirty="0"/>
              <a:t>ein </a:t>
            </a:r>
            <a:r>
              <a:rPr lang="de-DE" sz="2800" dirty="0"/>
              <a:t>Sponsoring der </a:t>
            </a:r>
            <a:r>
              <a:rPr lang="de-DE" sz="2800" spc="-710" dirty="0"/>
              <a:t> </a:t>
            </a:r>
            <a:r>
              <a:rPr lang="de-DE" sz="2800" spc="-5" dirty="0"/>
              <a:t>Aktivitäten</a:t>
            </a:r>
            <a:r>
              <a:rPr lang="de-DE" sz="2800" dirty="0"/>
              <a:t> der</a:t>
            </a:r>
            <a:r>
              <a:rPr lang="de-DE" sz="2800" spc="10" dirty="0"/>
              <a:t> </a:t>
            </a:r>
            <a:r>
              <a:rPr lang="de-DE" sz="2800" dirty="0"/>
              <a:t>ISPE</a:t>
            </a:r>
            <a:r>
              <a:rPr lang="de-DE" sz="2800" spc="15" dirty="0"/>
              <a:t> </a:t>
            </a:r>
            <a:r>
              <a:rPr lang="de-DE" sz="2800" spc="-5" dirty="0"/>
              <a:t>D/A/CH </a:t>
            </a:r>
            <a:r>
              <a:rPr lang="de-DE" sz="2800" dirty="0"/>
              <a:t>für Ihre</a:t>
            </a:r>
            <a:r>
              <a:rPr lang="de-DE" sz="2800" spc="-25" dirty="0"/>
              <a:t> </a:t>
            </a:r>
            <a:r>
              <a:rPr lang="de-DE" sz="2800" dirty="0"/>
              <a:t>Marketingaktivitäten.</a:t>
            </a:r>
          </a:p>
          <a:p>
            <a:pPr marL="12700" marR="5080">
              <a:lnSpc>
                <a:spcPts val="2990"/>
              </a:lnSpc>
              <a:spcBef>
                <a:spcPts val="310"/>
              </a:spcBef>
              <a:tabLst>
                <a:tab pos="4660265" algn="l"/>
              </a:tabLst>
            </a:pPr>
            <a:endParaRPr lang="de-DE" sz="2800" dirty="0"/>
          </a:p>
          <a:p>
            <a:pPr marL="12700" marR="1239520">
              <a:lnSpc>
                <a:spcPts val="3000"/>
              </a:lnSpc>
              <a:spcBef>
                <a:spcPts val="300"/>
              </a:spcBef>
            </a:pPr>
            <a:r>
              <a:rPr lang="de-DE" sz="2800" spc="-10" dirty="0"/>
              <a:t>Wir </a:t>
            </a:r>
            <a:r>
              <a:rPr lang="de-DE" sz="2800" dirty="0"/>
              <a:t>bieten Ihnen </a:t>
            </a:r>
            <a:r>
              <a:rPr lang="de-DE" sz="2800" spc="-5" dirty="0"/>
              <a:t>Sichtbarkeit </a:t>
            </a:r>
            <a:r>
              <a:rPr lang="de-DE" sz="2800" dirty="0"/>
              <a:t>im </a:t>
            </a:r>
            <a:r>
              <a:rPr lang="de-DE" sz="2800" spc="-710" dirty="0"/>
              <a:t> </a:t>
            </a:r>
            <a:r>
              <a:rPr lang="de-DE" sz="2800" spc="-5" dirty="0"/>
              <a:t>Netzwerk</a:t>
            </a:r>
            <a:r>
              <a:rPr lang="de-DE" sz="2800" spc="-15" dirty="0"/>
              <a:t> </a:t>
            </a:r>
            <a:r>
              <a:rPr lang="de-DE" sz="2800" dirty="0"/>
              <a:t>der</a:t>
            </a:r>
            <a:r>
              <a:rPr lang="de-DE" sz="2800" spc="-20" dirty="0"/>
              <a:t> </a:t>
            </a:r>
            <a:r>
              <a:rPr lang="de-DE" sz="2800" dirty="0"/>
              <a:t>produzierenden </a:t>
            </a:r>
            <a:r>
              <a:rPr lang="de-DE" sz="2800" spc="-5" dirty="0"/>
              <a:t>Pharmaindustrie.</a:t>
            </a:r>
          </a:p>
          <a:p>
            <a:pPr marL="12700" marR="1239520">
              <a:lnSpc>
                <a:spcPts val="3000"/>
              </a:lnSpc>
              <a:spcBef>
                <a:spcPts val="300"/>
              </a:spcBef>
            </a:pPr>
            <a:endParaRPr lang="de-DE" sz="1800" dirty="0"/>
          </a:p>
          <a:p>
            <a:pPr marL="12700">
              <a:lnSpc>
                <a:spcPts val="2910"/>
              </a:lnSpc>
            </a:pPr>
            <a:endParaRPr sz="1800" i="0" u="none" strike="noStrike" cap="none" dirty="0">
              <a:solidFill>
                <a:schemeClr val="accent1"/>
              </a:solidFill>
              <a:latin typeface="Arial"/>
              <a:ea typeface="Arial"/>
              <a:cs typeface="Arial"/>
              <a:sym typeface="Arial"/>
            </a:endParaRPr>
          </a:p>
        </p:txBody>
      </p:sp>
      <p:sp>
        <p:nvSpPr>
          <p:cNvPr id="48" name="Google Shape;48;p7"/>
          <p:cNvSpPr txBox="1">
            <a:spLocks noGrp="1"/>
          </p:cNvSpPr>
          <p:nvPr>
            <p:ph type="ctrTitle" idx="4294967295"/>
          </p:nvPr>
        </p:nvSpPr>
        <p:spPr>
          <a:xfrm>
            <a:off x="930798" y="2242592"/>
            <a:ext cx="6408738" cy="1492250"/>
          </a:xfrm>
          <a:prstGeom prst="rect">
            <a:avLst/>
          </a:prstGeom>
          <a:noFill/>
          <a:ln>
            <a:noFill/>
          </a:ln>
        </p:spPr>
        <p:txBody>
          <a:bodyPr spcFirstLastPara="1" wrap="square" lIns="91425" tIns="91425" rIns="91425" bIns="91425" anchor="t" anchorCtr="0">
            <a:noAutofit/>
          </a:bodyPr>
          <a:lstStyle/>
          <a:p>
            <a:pPr marL="0" marR="0" lvl="0" indent="0" algn="l" rtl="0">
              <a:lnSpc>
                <a:spcPct val="105000"/>
              </a:lnSpc>
              <a:spcBef>
                <a:spcPts val="0"/>
              </a:spcBef>
              <a:spcAft>
                <a:spcPts val="0"/>
              </a:spcAft>
              <a:buClr>
                <a:schemeClr val="dk2"/>
              </a:buClr>
              <a:buSzPts val="1400"/>
              <a:buFont typeface="Arial"/>
              <a:buNone/>
            </a:pPr>
            <a:r>
              <a:rPr lang="en-IE" sz="4000" b="1" i="0" u="none" strike="noStrike" cap="none" dirty="0" err="1">
                <a:solidFill>
                  <a:schemeClr val="bg1"/>
                </a:solidFill>
                <a:latin typeface="Arial"/>
                <a:ea typeface="Arial"/>
                <a:cs typeface="Arial"/>
                <a:sym typeface="Arial"/>
              </a:rPr>
              <a:t>Mediadaten</a:t>
            </a:r>
            <a:r>
              <a:rPr lang="en-IE" sz="4000" b="1" i="0" u="none" strike="noStrike" cap="none" dirty="0">
                <a:solidFill>
                  <a:schemeClr val="bg1"/>
                </a:solidFill>
                <a:latin typeface="Arial"/>
                <a:ea typeface="Arial"/>
                <a:cs typeface="Arial"/>
                <a:sym typeface="Arial"/>
              </a:rPr>
              <a:t> 2025</a:t>
            </a:r>
            <a:endParaRPr sz="4000" b="1" i="0" u="none" strike="noStrike" cap="none" dirty="0">
              <a:solidFill>
                <a:schemeClr val="bg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2" name="Textplatzhalter 1">
            <a:extLst>
              <a:ext uri="{FF2B5EF4-FFF2-40B4-BE49-F238E27FC236}">
                <a16:creationId xmlns:a16="http://schemas.microsoft.com/office/drawing/2014/main" id="{48CB209E-3A61-4EDB-BDE4-424124A8E60B}"/>
              </a:ext>
            </a:extLst>
          </p:cNvPr>
          <p:cNvSpPr>
            <a:spLocks noGrp="1"/>
          </p:cNvSpPr>
          <p:nvPr>
            <p:ph type="body" sz="quarter" idx="10"/>
          </p:nvPr>
        </p:nvSpPr>
        <p:spPr>
          <a:xfrm>
            <a:off x="1036884" y="1191168"/>
            <a:ext cx="9288312" cy="6631048"/>
          </a:xfrm>
        </p:spPr>
        <p:txBody>
          <a:bodyPr/>
          <a:lstStyle/>
          <a:p>
            <a:pPr marL="12700" marR="119380">
              <a:lnSpc>
                <a:spcPct val="100000"/>
              </a:lnSpc>
              <a:spcAft>
                <a:spcPts val="600"/>
              </a:spcAft>
            </a:pPr>
            <a:endParaRPr lang="de-DE" sz="1800" b="0" dirty="0">
              <a:latin typeface="Gotham Medium"/>
            </a:endParaRPr>
          </a:p>
          <a:p>
            <a:pPr marR="442595">
              <a:lnSpc>
                <a:spcPct val="100000"/>
              </a:lnSpc>
              <a:spcAft>
                <a:spcPts val="600"/>
              </a:spcAft>
            </a:pPr>
            <a:r>
              <a:rPr lang="de-DE" sz="2000" b="1" spc="-5" dirty="0">
                <a:latin typeface="Gotham Medium"/>
              </a:rPr>
              <a:t>Newsletter</a:t>
            </a:r>
          </a:p>
          <a:p>
            <a:pPr marR="442595">
              <a:lnSpc>
                <a:spcPct val="100000"/>
              </a:lnSpc>
              <a:spcAft>
                <a:spcPts val="600"/>
              </a:spcAft>
            </a:pPr>
            <a:r>
              <a:rPr lang="de-DE" sz="1800" b="0" spc="-5" dirty="0">
                <a:latin typeface="Gotham Medium"/>
              </a:rPr>
              <a:t>Unser Newsletter erreicht jeden Monat mehr als 8000 personifizierte</a:t>
            </a:r>
            <a:r>
              <a:rPr lang="de-DE" sz="1800" b="0" spc="20" dirty="0">
                <a:latin typeface="Gotham Medium"/>
              </a:rPr>
              <a:t> </a:t>
            </a:r>
            <a:r>
              <a:rPr lang="de-DE" sz="1800" b="0" spc="-5" dirty="0">
                <a:latin typeface="Gotham Medium"/>
              </a:rPr>
              <a:t>Empfänger</a:t>
            </a:r>
            <a:r>
              <a:rPr lang="de-DE" sz="1800" b="0" spc="10" dirty="0">
                <a:latin typeface="Gotham Medium"/>
              </a:rPr>
              <a:t> </a:t>
            </a:r>
            <a:r>
              <a:rPr lang="de-DE" sz="1800" b="0" spc="-5" dirty="0">
                <a:latin typeface="Gotham Medium"/>
              </a:rPr>
              <a:t>in</a:t>
            </a:r>
            <a:r>
              <a:rPr lang="de-DE" sz="1800" b="0" dirty="0">
                <a:latin typeface="Gotham Medium"/>
              </a:rPr>
              <a:t> und</a:t>
            </a:r>
            <a:r>
              <a:rPr lang="de-DE" sz="1800" b="0" spc="-5" dirty="0">
                <a:latin typeface="Gotham Medium"/>
              </a:rPr>
              <a:t> um</a:t>
            </a:r>
            <a:r>
              <a:rPr lang="de-DE" sz="1800" b="0" spc="15" dirty="0">
                <a:latin typeface="Gotham Medium"/>
              </a:rPr>
              <a:t> </a:t>
            </a:r>
            <a:r>
              <a:rPr lang="de-DE" sz="1800" b="0" dirty="0">
                <a:latin typeface="Gotham Medium"/>
              </a:rPr>
              <a:t>die</a:t>
            </a:r>
            <a:r>
              <a:rPr lang="de-DE" sz="1800" b="0" spc="-5" dirty="0">
                <a:latin typeface="Gotham Medium"/>
              </a:rPr>
              <a:t> Branche</a:t>
            </a:r>
            <a:r>
              <a:rPr lang="de-DE" sz="1800" b="0" spc="15" dirty="0">
                <a:latin typeface="Gotham Medium"/>
              </a:rPr>
              <a:t> </a:t>
            </a:r>
            <a:r>
              <a:rPr lang="de-DE" sz="1800" b="0" spc="-5" dirty="0">
                <a:latin typeface="Gotham Medium"/>
              </a:rPr>
              <a:t>produzierender</a:t>
            </a:r>
            <a:r>
              <a:rPr lang="de-DE" sz="1800" b="0" spc="5" dirty="0">
                <a:latin typeface="Gotham Medium"/>
              </a:rPr>
              <a:t> </a:t>
            </a:r>
            <a:r>
              <a:rPr lang="de-DE" sz="1800" b="0" spc="-5" dirty="0">
                <a:latin typeface="Gotham Medium"/>
              </a:rPr>
              <a:t>Pharma- </a:t>
            </a:r>
            <a:r>
              <a:rPr lang="de-DE" sz="1800" b="0" spc="-320" dirty="0">
                <a:latin typeface="Gotham Medium"/>
              </a:rPr>
              <a:t> </a:t>
            </a:r>
            <a:r>
              <a:rPr lang="de-DE" sz="1800" spc="-5" dirty="0">
                <a:latin typeface="Gotham Medium"/>
              </a:rPr>
              <a:t>U</a:t>
            </a:r>
            <a:r>
              <a:rPr lang="de-DE" sz="1800" b="0" spc="-5" dirty="0">
                <a:latin typeface="Gotham Medium"/>
              </a:rPr>
              <a:t>nternehmen</a:t>
            </a:r>
            <a:r>
              <a:rPr lang="de-DE" sz="1800" spc="15" dirty="0">
                <a:latin typeface="Gotham Medium"/>
              </a:rPr>
              <a:t>. </a:t>
            </a:r>
          </a:p>
          <a:p>
            <a:pPr marR="442595">
              <a:lnSpc>
                <a:spcPct val="100000"/>
              </a:lnSpc>
              <a:spcAft>
                <a:spcPts val="600"/>
              </a:spcAft>
            </a:pPr>
            <a:r>
              <a:rPr lang="de-DE" sz="1800" dirty="0">
                <a:solidFill>
                  <a:schemeClr val="bg1"/>
                </a:solidFill>
                <a:latin typeface="Gotham Medium"/>
              </a:rPr>
              <a:t>Im Empfängerkreis ist die Mehrzahl als Meinungsbildner einzustufen und direkt in Planungs-  und Investitionsentscheidungen eingebunden. Die Empfänger kommen aus den Bereichen der pharmazeutischen Produktion, dem  Maschinen- und Anlagenbau für die Pharmaindustrie, aus dem Engineering der Pharmafirmen und den unabhängigen Ingenieurbüros, dem Consulting, aus Hochschulen  und den überwachenden Behörden.</a:t>
            </a:r>
          </a:p>
          <a:p>
            <a:pPr>
              <a:lnSpc>
                <a:spcPct val="100000"/>
              </a:lnSpc>
            </a:pPr>
            <a:endParaRPr lang="de-DE" sz="1800" dirty="0">
              <a:latin typeface="Gotham Medium"/>
            </a:endParaRPr>
          </a:p>
          <a:p>
            <a:pPr>
              <a:lnSpc>
                <a:spcPct val="100000"/>
              </a:lnSpc>
            </a:pPr>
            <a:r>
              <a:rPr lang="de-DE" sz="2000" b="1" dirty="0"/>
              <a:t>Webseite</a:t>
            </a:r>
          </a:p>
          <a:p>
            <a:pPr>
              <a:lnSpc>
                <a:spcPct val="100000"/>
              </a:lnSpc>
            </a:pPr>
            <a:r>
              <a:rPr lang="de-DE" sz="1800" dirty="0"/>
              <a:t>ispe-dach.org wurde im Jahr 2023 120.000 mal besucht. Unsere Zielgruppe bestand dabei aus 80% Fach- und Führungskräften aus der Pharmaindustrie, sowie aus 20% Studenten und Young Professionals der pharmazeutischen Branche.</a:t>
            </a:r>
          </a:p>
          <a:p>
            <a:pPr>
              <a:lnSpc>
                <a:spcPct val="100000"/>
              </a:lnSpc>
            </a:pPr>
            <a:r>
              <a:rPr lang="de-DE" sz="1800" dirty="0"/>
              <a:t>Besonders interessieren sich unsere Gäste bei ihrem Besuch für die Themengebiete Pharmazeutische Produktion, Engineering und Anlagenbau, Qualitätssicherung und Compliance und </a:t>
            </a:r>
            <a:r>
              <a:rPr lang="de-DE" sz="1800" dirty="0" err="1"/>
              <a:t>Regulatory</a:t>
            </a:r>
            <a:r>
              <a:rPr lang="de-DE" sz="1800" dirty="0"/>
              <a:t> Affairs.</a:t>
            </a:r>
          </a:p>
          <a:p>
            <a:pPr>
              <a:lnSpc>
                <a:spcPct val="100000"/>
              </a:lnSpc>
            </a:pPr>
            <a:endParaRPr lang="de-DE" sz="1800" dirty="0"/>
          </a:p>
          <a:p>
            <a:pPr>
              <a:lnSpc>
                <a:spcPct val="100000"/>
              </a:lnSpc>
            </a:pPr>
            <a:endParaRPr lang="de-DE" sz="1800" dirty="0"/>
          </a:p>
        </p:txBody>
      </p:sp>
      <p:sp>
        <p:nvSpPr>
          <p:cNvPr id="3" name="Textplatzhalter 2">
            <a:extLst>
              <a:ext uri="{FF2B5EF4-FFF2-40B4-BE49-F238E27FC236}">
                <a16:creationId xmlns:a16="http://schemas.microsoft.com/office/drawing/2014/main" id="{1FE6F68E-0D2D-469B-B891-3FE584F0EBD5}"/>
              </a:ext>
            </a:extLst>
          </p:cNvPr>
          <p:cNvSpPr>
            <a:spLocks noGrp="1"/>
          </p:cNvSpPr>
          <p:nvPr>
            <p:ph type="body" sz="quarter" idx="11"/>
          </p:nvPr>
        </p:nvSpPr>
        <p:spPr>
          <a:xfrm>
            <a:off x="1036884" y="510050"/>
            <a:ext cx="12960000" cy="673448"/>
          </a:xfrm>
        </p:spPr>
        <p:txBody>
          <a:bodyPr/>
          <a:lstStyle/>
          <a:p>
            <a:r>
              <a:rPr lang="en-US" sz="3600" b="1" dirty="0" err="1"/>
              <a:t>Zielgruppe</a:t>
            </a:r>
            <a:r>
              <a:rPr lang="en-US" sz="3600" b="1" dirty="0"/>
              <a:t> und </a:t>
            </a:r>
            <a:r>
              <a:rPr lang="en-US" sz="3600" b="1" dirty="0" err="1"/>
              <a:t>Besucherstruktur</a:t>
            </a:r>
            <a:endParaRPr lang="en-US" sz="3600" b="1" dirty="0"/>
          </a:p>
        </p:txBody>
      </p:sp>
      <p:sp>
        <p:nvSpPr>
          <p:cNvPr id="5" name="Textplatzhalter 4">
            <a:extLst>
              <a:ext uri="{FF2B5EF4-FFF2-40B4-BE49-F238E27FC236}">
                <a16:creationId xmlns:a16="http://schemas.microsoft.com/office/drawing/2014/main" id="{DFBEBE0C-AF02-4E0F-9817-5CA921FD3E8E}"/>
              </a:ext>
            </a:extLst>
          </p:cNvPr>
          <p:cNvSpPr>
            <a:spLocks noGrp="1"/>
          </p:cNvSpPr>
          <p:nvPr>
            <p:ph sz="quarter" idx="12"/>
          </p:nvPr>
        </p:nvSpPr>
        <p:spPr>
          <a:xfrm>
            <a:off x="10267528" y="1882552"/>
            <a:ext cx="3023123" cy="5325130"/>
          </a:xfrm>
        </p:spPr>
        <p:txBody>
          <a:bodyPr/>
          <a:lstStyle/>
          <a:p>
            <a:pPr marL="0" indent="0">
              <a:buNone/>
            </a:pPr>
            <a:r>
              <a:rPr lang="de-DE" sz="1600" b="0" dirty="0"/>
              <a:t>Die Empfängerstruktur unseres Newsletters (</a:t>
            </a:r>
            <a:r>
              <a:rPr lang="de-DE" sz="1600" dirty="0"/>
              <a:t>8.0</a:t>
            </a:r>
            <a:r>
              <a:rPr lang="de-DE" sz="1600" b="0" dirty="0"/>
              <a:t>00 Empfänger):</a:t>
            </a:r>
          </a:p>
          <a:p>
            <a:pPr marL="0" indent="0"/>
            <a:endParaRPr lang="de-DE" sz="1400" b="0" dirty="0"/>
          </a:p>
          <a:p>
            <a:pPr marL="0" indent="0"/>
            <a:endParaRPr lang="de-DE" sz="1400" b="0" dirty="0"/>
          </a:p>
          <a:p>
            <a:pPr marL="0" indent="0"/>
            <a:endParaRPr lang="de-DE" sz="1400" b="0" dirty="0"/>
          </a:p>
          <a:p>
            <a:pPr marL="0" indent="0"/>
            <a:endParaRPr lang="de-DE" sz="1400" b="0" dirty="0"/>
          </a:p>
          <a:p>
            <a:pPr marL="0" indent="0"/>
            <a:endParaRPr lang="de-DE" sz="1400" b="0" dirty="0"/>
          </a:p>
          <a:p>
            <a:pPr marL="0" indent="0"/>
            <a:endParaRPr lang="de-DE" sz="1400" b="0" dirty="0"/>
          </a:p>
          <a:p>
            <a:pPr marL="0" indent="0">
              <a:buNone/>
            </a:pPr>
            <a:r>
              <a:rPr lang="de-DE" sz="1600" b="0" dirty="0"/>
              <a:t>Die regionale Aufteilung unseres Empfängerkreises:</a:t>
            </a:r>
          </a:p>
          <a:p>
            <a:pPr marL="0" indent="0"/>
            <a:endParaRPr lang="de-DE" sz="1400" b="0" dirty="0"/>
          </a:p>
          <a:p>
            <a:endParaRPr lang="en-US" sz="1800" dirty="0"/>
          </a:p>
        </p:txBody>
      </p:sp>
      <p:sp>
        <p:nvSpPr>
          <p:cNvPr id="13" name="object 7">
            <a:extLst>
              <a:ext uri="{FF2B5EF4-FFF2-40B4-BE49-F238E27FC236}">
                <a16:creationId xmlns:a16="http://schemas.microsoft.com/office/drawing/2014/main" id="{7BC20B86-3638-4A6B-A3EE-E890E62B1F9B}"/>
              </a:ext>
            </a:extLst>
          </p:cNvPr>
          <p:cNvSpPr txBox="1">
            <a:spLocks/>
          </p:cNvSpPr>
          <p:nvPr/>
        </p:nvSpPr>
        <p:spPr>
          <a:xfrm>
            <a:off x="9414097" y="10002819"/>
            <a:ext cx="400974" cy="153888"/>
          </a:xfrm>
          <a:prstGeom prst="rect">
            <a:avLst/>
          </a:prstGeom>
        </p:spPr>
        <p:txBody>
          <a:bodyPr vert="horz"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100"/>
            <a:fld id="{81D60167-4931-47E6-BA6A-407CBD079E47}" type="slidenum">
              <a:rPr lang="de-DE" spc="-5" smtClean="0"/>
              <a:pPr marL="38100"/>
              <a:t>2</a:t>
            </a:fld>
            <a:endParaRPr lang="de-DE" spc="-5" dirty="0"/>
          </a:p>
        </p:txBody>
      </p:sp>
      <p:sp>
        <p:nvSpPr>
          <p:cNvPr id="6" name="Rechteck 5">
            <a:extLst>
              <a:ext uri="{FF2B5EF4-FFF2-40B4-BE49-F238E27FC236}">
                <a16:creationId xmlns:a16="http://schemas.microsoft.com/office/drawing/2014/main" id="{C5298973-2821-BC99-8757-5017016FDFF4}"/>
              </a:ext>
            </a:extLst>
          </p:cNvPr>
          <p:cNvSpPr/>
          <p:nvPr/>
        </p:nvSpPr>
        <p:spPr>
          <a:xfrm>
            <a:off x="10325608" y="2510237"/>
            <a:ext cx="3600400" cy="18722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object 6">
            <a:extLst>
              <a:ext uri="{FF2B5EF4-FFF2-40B4-BE49-F238E27FC236}">
                <a16:creationId xmlns:a16="http://schemas.microsoft.com/office/drawing/2014/main" id="{5F573BD0-4398-4A47-BCDD-F062B367CBBD}"/>
              </a:ext>
            </a:extLst>
          </p:cNvPr>
          <p:cNvPicPr/>
          <p:nvPr/>
        </p:nvPicPr>
        <p:blipFill>
          <a:blip r:embed="rId3" cstate="print"/>
          <a:stretch>
            <a:fillRect/>
          </a:stretch>
        </p:blipFill>
        <p:spPr>
          <a:xfrm>
            <a:off x="10483059" y="2590173"/>
            <a:ext cx="3285497" cy="1712333"/>
          </a:xfrm>
          <a:prstGeom prst="rect">
            <a:avLst/>
          </a:prstGeom>
        </p:spPr>
      </p:pic>
      <p:sp>
        <p:nvSpPr>
          <p:cNvPr id="8" name="Rechteck 7">
            <a:extLst>
              <a:ext uri="{FF2B5EF4-FFF2-40B4-BE49-F238E27FC236}">
                <a16:creationId xmlns:a16="http://schemas.microsoft.com/office/drawing/2014/main" id="{297039C6-78E9-5EE8-0E31-076A4F0464C6}"/>
              </a:ext>
            </a:extLst>
          </p:cNvPr>
          <p:cNvSpPr/>
          <p:nvPr/>
        </p:nvSpPr>
        <p:spPr>
          <a:xfrm>
            <a:off x="10303473" y="5166226"/>
            <a:ext cx="3600400" cy="187220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object 5">
            <a:extLst>
              <a:ext uri="{FF2B5EF4-FFF2-40B4-BE49-F238E27FC236}">
                <a16:creationId xmlns:a16="http://schemas.microsoft.com/office/drawing/2014/main" id="{62F0B502-CF8E-4222-A540-9E8A5DC3DFE3}"/>
              </a:ext>
            </a:extLst>
          </p:cNvPr>
          <p:cNvPicPr/>
          <p:nvPr/>
        </p:nvPicPr>
        <p:blipFill>
          <a:blip r:embed="rId4" cstate="print"/>
          <a:stretch>
            <a:fillRect/>
          </a:stretch>
        </p:blipFill>
        <p:spPr>
          <a:xfrm>
            <a:off x="10483059" y="5308722"/>
            <a:ext cx="3241227" cy="15005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01D5474-D726-4BBD-9D29-248273C35F35}"/>
              </a:ext>
            </a:extLst>
          </p:cNvPr>
          <p:cNvSpPr>
            <a:spLocks noGrp="1"/>
          </p:cNvSpPr>
          <p:nvPr>
            <p:ph type="body" sz="quarter" idx="10"/>
          </p:nvPr>
        </p:nvSpPr>
        <p:spPr>
          <a:xfrm>
            <a:off x="5997416" y="6661360"/>
            <a:ext cx="6888014" cy="610633"/>
          </a:xfrm>
        </p:spPr>
        <p:txBody>
          <a:bodyPr/>
          <a:lstStyle/>
          <a:p>
            <a:pPr marL="228600" indent="0">
              <a:lnSpc>
                <a:spcPct val="150000"/>
              </a:lnSpc>
              <a:buSzPct val="100000"/>
            </a:pPr>
            <a:r>
              <a:rPr lang="de-DE" sz="2000" b="1" dirty="0">
                <a:latin typeface="Gotham Bold"/>
              </a:rPr>
              <a:t>Kosten Homepageplatzierung (je 3 Monate):</a:t>
            </a:r>
            <a:endParaRPr lang="en-US" sz="2000" b="1" dirty="0">
              <a:latin typeface="Gotham Bold"/>
            </a:endParaRPr>
          </a:p>
          <a:p>
            <a:pPr marL="685800" indent="-457200">
              <a:lnSpc>
                <a:spcPct val="150000"/>
              </a:lnSpc>
              <a:buSzPct val="100000"/>
              <a:buAutoNum type="arabicPeriod"/>
            </a:pPr>
            <a:r>
              <a:rPr lang="en-US" sz="2000" b="0" dirty="0"/>
              <a:t>Banner klein180x150 Pixel – 500,- EUR</a:t>
            </a:r>
          </a:p>
          <a:p>
            <a:pPr marL="685800" indent="-457200">
              <a:lnSpc>
                <a:spcPct val="150000"/>
              </a:lnSpc>
              <a:buSzPct val="100000"/>
              <a:buAutoNum type="arabicPeriod"/>
            </a:pPr>
            <a:r>
              <a:rPr lang="en-US" sz="2000" b="0" dirty="0"/>
              <a:t>Banner </a:t>
            </a:r>
            <a:r>
              <a:rPr lang="en-US" sz="2000" b="0" dirty="0" err="1"/>
              <a:t>groß</a:t>
            </a:r>
            <a:r>
              <a:rPr lang="en-US" sz="2000" b="0" dirty="0"/>
              <a:t> 770x150 Pixel – 900,- EUR</a:t>
            </a:r>
          </a:p>
          <a:p>
            <a:pPr marL="685800" indent="-457200">
              <a:lnSpc>
                <a:spcPct val="150000"/>
              </a:lnSpc>
              <a:buSzPct val="100000"/>
              <a:buAutoNum type="arabicPeriod"/>
            </a:pPr>
            <a:r>
              <a:rPr lang="en-US" sz="2000" b="0" dirty="0"/>
              <a:t>Banner </a:t>
            </a:r>
            <a:r>
              <a:rPr lang="en-US" sz="2000" b="0" dirty="0" err="1"/>
              <a:t>hoch</a:t>
            </a:r>
            <a:r>
              <a:rPr lang="en-US" sz="2000" b="0" dirty="0"/>
              <a:t> 180x300 Pixel </a:t>
            </a:r>
            <a:r>
              <a:rPr lang="en-US" sz="2000" b="0"/>
              <a:t>– 600</a:t>
            </a:r>
            <a:r>
              <a:rPr lang="en-US" sz="2000" b="0" dirty="0"/>
              <a:t>,- EUR</a:t>
            </a:r>
          </a:p>
          <a:p>
            <a:pPr marL="228600" indent="0">
              <a:lnSpc>
                <a:spcPct val="150000"/>
              </a:lnSpc>
              <a:buSzPct val="100000"/>
            </a:pPr>
            <a:endParaRPr lang="en-US" sz="1400" b="0" dirty="0"/>
          </a:p>
          <a:p>
            <a:pPr marL="228600" indent="0">
              <a:lnSpc>
                <a:spcPct val="100000"/>
              </a:lnSpc>
            </a:pPr>
            <a:r>
              <a:rPr lang="de-DE" sz="1400" b="0" dirty="0"/>
              <a:t>Wichtig: In jedem Block wechseln die Positionen der Einzelbanner zufällig mit jedem  Seitenaufruf, jeder steht mal oben.</a:t>
            </a:r>
          </a:p>
          <a:p>
            <a:pPr marL="228600" indent="0">
              <a:lnSpc>
                <a:spcPct val="100000"/>
              </a:lnSpc>
            </a:pPr>
            <a:endParaRPr lang="de-DE" sz="1400" b="0" dirty="0"/>
          </a:p>
          <a:p>
            <a:pPr marL="228600" indent="0">
              <a:lnSpc>
                <a:spcPct val="100000"/>
              </a:lnSpc>
            </a:pPr>
            <a:r>
              <a:rPr lang="de-DE" sz="1400" b="0" dirty="0"/>
              <a:t>Jeweils für einen Zeitraum von 3 Monaten (eine Kampagne) wird das Banner im gebuchten Block gezeigt.</a:t>
            </a:r>
          </a:p>
          <a:p>
            <a:pPr marL="228600" indent="0">
              <a:lnSpc>
                <a:spcPct val="100000"/>
              </a:lnSpc>
            </a:pPr>
            <a:endParaRPr lang="de-DE" sz="1400" b="0" dirty="0"/>
          </a:p>
          <a:p>
            <a:pPr marL="228600" indent="0">
              <a:lnSpc>
                <a:spcPct val="100000"/>
              </a:lnSpc>
            </a:pPr>
            <a:r>
              <a:rPr lang="de-DE" sz="1400" b="0" dirty="0"/>
              <a:t>Innerhalb der vorgegebenen Bildformate ist das Banner in Ihrem Corporate Design frei gestaltbar. Bevorzugt werden PNG oder JPG Formate, animierte GIF Formate sind zulässig, sollten aber sehr sparsam gewählt werden. Der Farbraum ist nicht begrenzt.</a:t>
            </a:r>
          </a:p>
          <a:p>
            <a:pPr marL="228600" indent="0">
              <a:lnSpc>
                <a:spcPct val="100000"/>
              </a:lnSpc>
            </a:pPr>
            <a:endParaRPr lang="de-DE" sz="1400" b="0" dirty="0"/>
          </a:p>
          <a:p>
            <a:pPr marL="228600" indent="0">
              <a:lnSpc>
                <a:spcPct val="100000"/>
              </a:lnSpc>
            </a:pPr>
            <a:r>
              <a:rPr lang="de-DE" sz="1400" b="0" dirty="0"/>
              <a:t>Ein Link auf eine von Ihnen anzugebende Firmenseite oder ein Dokumentendownload (PDF)  ist auf dem Banner integrierbar.</a:t>
            </a:r>
          </a:p>
          <a:p>
            <a:pPr marL="228600" indent="0">
              <a:lnSpc>
                <a:spcPct val="100000"/>
              </a:lnSpc>
            </a:pPr>
            <a:endParaRPr lang="de-DE" sz="1400" b="0" dirty="0"/>
          </a:p>
        </p:txBody>
      </p:sp>
      <p:sp>
        <p:nvSpPr>
          <p:cNvPr id="4" name="Textplatzhalter 3">
            <a:extLst>
              <a:ext uri="{FF2B5EF4-FFF2-40B4-BE49-F238E27FC236}">
                <a16:creationId xmlns:a16="http://schemas.microsoft.com/office/drawing/2014/main" id="{4C9F775A-2332-4AE7-BB7B-760C46D55129}"/>
              </a:ext>
            </a:extLst>
          </p:cNvPr>
          <p:cNvSpPr>
            <a:spLocks noGrp="1"/>
          </p:cNvSpPr>
          <p:nvPr>
            <p:ph type="body" sz="quarter" idx="11"/>
          </p:nvPr>
        </p:nvSpPr>
        <p:spPr>
          <a:xfrm>
            <a:off x="1122512" y="339873"/>
            <a:ext cx="12960000" cy="372251"/>
          </a:xfrm>
        </p:spPr>
        <p:txBody>
          <a:bodyPr/>
          <a:lstStyle/>
          <a:p>
            <a:r>
              <a:rPr lang="en-US" sz="3600" b="1" dirty="0"/>
              <a:t>Banner auf der ISPE D/A/CH </a:t>
            </a:r>
            <a:r>
              <a:rPr lang="en-US" sz="3600" b="1" dirty="0" err="1"/>
              <a:t>Webseite</a:t>
            </a:r>
            <a:r>
              <a:rPr lang="en-US" sz="3600" b="1" dirty="0"/>
              <a:t> </a:t>
            </a:r>
          </a:p>
        </p:txBody>
      </p:sp>
      <p:grpSp>
        <p:nvGrpSpPr>
          <p:cNvPr id="23" name="Gruppieren 22">
            <a:extLst>
              <a:ext uri="{FF2B5EF4-FFF2-40B4-BE49-F238E27FC236}">
                <a16:creationId xmlns:a16="http://schemas.microsoft.com/office/drawing/2014/main" id="{77DE6753-EE63-4A06-8026-0551750F46E1}"/>
              </a:ext>
            </a:extLst>
          </p:cNvPr>
          <p:cNvGrpSpPr/>
          <p:nvPr/>
        </p:nvGrpSpPr>
        <p:grpSpPr>
          <a:xfrm>
            <a:off x="1204830" y="1295933"/>
            <a:ext cx="4501634" cy="2663296"/>
            <a:chOff x="8656308" y="1172396"/>
            <a:chExt cx="5593092" cy="3332929"/>
          </a:xfrm>
        </p:grpSpPr>
        <p:grpSp>
          <p:nvGrpSpPr>
            <p:cNvPr id="19" name="Gruppieren 18">
              <a:extLst>
                <a:ext uri="{FF2B5EF4-FFF2-40B4-BE49-F238E27FC236}">
                  <a16:creationId xmlns:a16="http://schemas.microsoft.com/office/drawing/2014/main" id="{9B1A86C7-CBE4-4E45-A0DD-81085010A777}"/>
                </a:ext>
              </a:extLst>
            </p:cNvPr>
            <p:cNvGrpSpPr/>
            <p:nvPr/>
          </p:nvGrpSpPr>
          <p:grpSpPr>
            <a:xfrm>
              <a:off x="8772028" y="1647888"/>
              <a:ext cx="5377110" cy="2857437"/>
              <a:chOff x="8661169" y="1351407"/>
              <a:chExt cx="5377110" cy="2857437"/>
            </a:xfrm>
          </p:grpSpPr>
          <p:pic>
            <p:nvPicPr>
              <p:cNvPr id="5" name="Grafik 4">
                <a:extLst>
                  <a:ext uri="{FF2B5EF4-FFF2-40B4-BE49-F238E27FC236}">
                    <a16:creationId xmlns:a16="http://schemas.microsoft.com/office/drawing/2014/main" id="{53DBF3D2-FC8E-4538-810C-00CFF69C7F6E}"/>
                  </a:ext>
                </a:extLst>
              </p:cNvPr>
              <p:cNvPicPr>
                <a:picLocks noChangeAspect="1"/>
              </p:cNvPicPr>
              <p:nvPr/>
            </p:nvPicPr>
            <p:blipFill>
              <a:blip r:embed="rId2"/>
              <a:stretch>
                <a:fillRect/>
              </a:stretch>
            </p:blipFill>
            <p:spPr>
              <a:xfrm>
                <a:off x="8661169" y="1351407"/>
                <a:ext cx="5377110" cy="2857437"/>
              </a:xfrm>
              <a:prstGeom prst="rect">
                <a:avLst/>
              </a:prstGeom>
            </p:spPr>
          </p:pic>
          <p:sp>
            <p:nvSpPr>
              <p:cNvPr id="6" name="Rechteck 5">
                <a:extLst>
                  <a:ext uri="{FF2B5EF4-FFF2-40B4-BE49-F238E27FC236}">
                    <a16:creationId xmlns:a16="http://schemas.microsoft.com/office/drawing/2014/main" id="{BD34EDE3-22E4-49A4-82F5-3C306F9E95D5}"/>
                  </a:ext>
                </a:extLst>
              </p:cNvPr>
              <p:cNvSpPr/>
              <p:nvPr/>
            </p:nvSpPr>
            <p:spPr>
              <a:xfrm>
                <a:off x="9285722" y="2472013"/>
                <a:ext cx="4135004" cy="127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a:extLst>
                  <a:ext uri="{FF2B5EF4-FFF2-40B4-BE49-F238E27FC236}">
                    <a16:creationId xmlns:a16="http://schemas.microsoft.com/office/drawing/2014/main" id="{D18C4E27-4A60-4E17-9889-F2A88D225A9E}"/>
                  </a:ext>
                </a:extLst>
              </p:cNvPr>
              <p:cNvSpPr/>
              <p:nvPr/>
            </p:nvSpPr>
            <p:spPr>
              <a:xfrm>
                <a:off x="9354743" y="2498611"/>
                <a:ext cx="617932" cy="606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a:extLst>
                  <a:ext uri="{FF2B5EF4-FFF2-40B4-BE49-F238E27FC236}">
                    <a16:creationId xmlns:a16="http://schemas.microsoft.com/office/drawing/2014/main" id="{AEB1B18D-D03C-48A2-AF96-23D7DEC25B64}"/>
                  </a:ext>
                </a:extLst>
              </p:cNvPr>
              <p:cNvSpPr/>
              <p:nvPr/>
            </p:nvSpPr>
            <p:spPr>
              <a:xfrm>
                <a:off x="10057895" y="2498610"/>
                <a:ext cx="2410329" cy="606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a:extLst>
                  <a:ext uri="{FF2B5EF4-FFF2-40B4-BE49-F238E27FC236}">
                    <a16:creationId xmlns:a16="http://schemas.microsoft.com/office/drawing/2014/main" id="{C309EE0A-085C-42AC-8AAE-71C362B82434}"/>
                  </a:ext>
                </a:extLst>
              </p:cNvPr>
              <p:cNvSpPr/>
              <p:nvPr/>
            </p:nvSpPr>
            <p:spPr>
              <a:xfrm>
                <a:off x="12553444" y="2498610"/>
                <a:ext cx="617932" cy="1027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a:extLst>
                  <a:ext uri="{FF2B5EF4-FFF2-40B4-BE49-F238E27FC236}">
                    <a16:creationId xmlns:a16="http://schemas.microsoft.com/office/drawing/2014/main" id="{C32F7D62-465F-4DD0-9126-962A5CBB0568}"/>
                  </a:ext>
                </a:extLst>
              </p:cNvPr>
              <p:cNvSpPr/>
              <p:nvPr/>
            </p:nvSpPr>
            <p:spPr>
              <a:xfrm>
                <a:off x="9465264" y="2592643"/>
                <a:ext cx="352665" cy="3601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1</a:t>
                </a:r>
              </a:p>
            </p:txBody>
          </p:sp>
          <p:sp>
            <p:nvSpPr>
              <p:cNvPr id="17" name="Ellipse 16">
                <a:extLst>
                  <a:ext uri="{FF2B5EF4-FFF2-40B4-BE49-F238E27FC236}">
                    <a16:creationId xmlns:a16="http://schemas.microsoft.com/office/drawing/2014/main" id="{ECDE8D87-BA2E-4022-89D8-5671E45DA3B6}"/>
                  </a:ext>
                </a:extLst>
              </p:cNvPr>
              <p:cNvSpPr/>
              <p:nvPr/>
            </p:nvSpPr>
            <p:spPr>
              <a:xfrm>
                <a:off x="11086725" y="2626596"/>
                <a:ext cx="352666" cy="3601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2</a:t>
                </a:r>
              </a:p>
            </p:txBody>
          </p:sp>
          <p:sp>
            <p:nvSpPr>
              <p:cNvPr id="18" name="Ellipse 17">
                <a:extLst>
                  <a:ext uri="{FF2B5EF4-FFF2-40B4-BE49-F238E27FC236}">
                    <a16:creationId xmlns:a16="http://schemas.microsoft.com/office/drawing/2014/main" id="{3BC4D10F-04BA-41A7-8E55-175CA7FE654A}"/>
                  </a:ext>
                </a:extLst>
              </p:cNvPr>
              <p:cNvSpPr/>
              <p:nvPr/>
            </p:nvSpPr>
            <p:spPr>
              <a:xfrm>
                <a:off x="12698474" y="2613975"/>
                <a:ext cx="352665" cy="3601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3</a:t>
                </a:r>
              </a:p>
            </p:txBody>
          </p:sp>
        </p:grpSp>
        <p:sp>
          <p:nvSpPr>
            <p:cNvPr id="20" name="Textfeld 19">
              <a:extLst>
                <a:ext uri="{FF2B5EF4-FFF2-40B4-BE49-F238E27FC236}">
                  <a16:creationId xmlns:a16="http://schemas.microsoft.com/office/drawing/2014/main" id="{3698F01A-81C0-4BDB-B5A2-443688703B27}"/>
                </a:ext>
              </a:extLst>
            </p:cNvPr>
            <p:cNvSpPr txBox="1"/>
            <p:nvPr/>
          </p:nvSpPr>
          <p:spPr>
            <a:xfrm>
              <a:off x="8656308" y="1172396"/>
              <a:ext cx="4532557" cy="462193"/>
            </a:xfrm>
            <a:prstGeom prst="rect">
              <a:avLst/>
            </a:prstGeom>
            <a:noFill/>
          </p:spPr>
          <p:txBody>
            <a:bodyPr wrap="square" rtlCol="0">
              <a:spAutoFit/>
            </a:bodyPr>
            <a:lstStyle/>
            <a:p>
              <a:r>
                <a:rPr lang="en-US" sz="1800" b="1" dirty="0">
                  <a:solidFill>
                    <a:schemeClr val="bg1"/>
                  </a:solidFill>
                </a:rPr>
                <a:t>ISPE D/A/CH – </a:t>
              </a:r>
              <a:r>
                <a:rPr lang="en-US" sz="1800" b="1" dirty="0" err="1">
                  <a:solidFill>
                    <a:schemeClr val="bg1"/>
                  </a:solidFill>
                </a:rPr>
                <a:t>Startseite</a:t>
              </a:r>
              <a:r>
                <a:rPr lang="en-US" sz="1800" b="1" dirty="0">
                  <a:solidFill>
                    <a:schemeClr val="bg1"/>
                  </a:solidFill>
                </a:rPr>
                <a:t> </a:t>
              </a:r>
            </a:p>
          </p:txBody>
        </p:sp>
        <p:sp>
          <p:nvSpPr>
            <p:cNvPr id="22" name="Rechteck 21">
              <a:extLst>
                <a:ext uri="{FF2B5EF4-FFF2-40B4-BE49-F238E27FC236}">
                  <a16:creationId xmlns:a16="http://schemas.microsoft.com/office/drawing/2014/main" id="{3132148D-449E-468C-88EB-F0C673D8EB38}"/>
                </a:ext>
              </a:extLst>
            </p:cNvPr>
            <p:cNvSpPr/>
            <p:nvPr/>
          </p:nvSpPr>
          <p:spPr>
            <a:xfrm>
              <a:off x="8673515" y="1214435"/>
              <a:ext cx="5575885" cy="329089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fik 9">
            <a:extLst>
              <a:ext uri="{FF2B5EF4-FFF2-40B4-BE49-F238E27FC236}">
                <a16:creationId xmlns:a16="http://schemas.microsoft.com/office/drawing/2014/main" id="{BA0E76B9-B594-4C87-A7DF-9430D88B54C8}"/>
              </a:ext>
            </a:extLst>
          </p:cNvPr>
          <p:cNvPicPr>
            <a:picLocks noChangeAspect="1"/>
          </p:cNvPicPr>
          <p:nvPr/>
        </p:nvPicPr>
        <p:blipFill>
          <a:blip r:embed="rId3"/>
          <a:stretch>
            <a:fillRect/>
          </a:stretch>
        </p:blipFill>
        <p:spPr>
          <a:xfrm>
            <a:off x="1289899" y="4678748"/>
            <a:ext cx="4335869" cy="2388406"/>
          </a:xfrm>
          <a:prstGeom prst="rect">
            <a:avLst/>
          </a:prstGeom>
        </p:spPr>
      </p:pic>
      <p:sp>
        <p:nvSpPr>
          <p:cNvPr id="33" name="Rechteck 32">
            <a:extLst>
              <a:ext uri="{FF2B5EF4-FFF2-40B4-BE49-F238E27FC236}">
                <a16:creationId xmlns:a16="http://schemas.microsoft.com/office/drawing/2014/main" id="{1D29B0B8-67F4-43B7-9717-130511CAA78D}"/>
              </a:ext>
            </a:extLst>
          </p:cNvPr>
          <p:cNvSpPr/>
          <p:nvPr/>
        </p:nvSpPr>
        <p:spPr>
          <a:xfrm>
            <a:off x="1555245" y="6341342"/>
            <a:ext cx="3953399" cy="703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E759DB57-C042-4578-9682-A154F1E512FF}"/>
              </a:ext>
            </a:extLst>
          </p:cNvPr>
          <p:cNvSpPr/>
          <p:nvPr/>
        </p:nvSpPr>
        <p:spPr>
          <a:xfrm>
            <a:off x="2571104" y="6536574"/>
            <a:ext cx="524745" cy="503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uppieren 6">
            <a:extLst>
              <a:ext uri="{FF2B5EF4-FFF2-40B4-BE49-F238E27FC236}">
                <a16:creationId xmlns:a16="http://schemas.microsoft.com/office/drawing/2014/main" id="{9B1A86C7-CBE4-4E45-A0DD-81085010A777}"/>
              </a:ext>
            </a:extLst>
          </p:cNvPr>
          <p:cNvGrpSpPr/>
          <p:nvPr/>
        </p:nvGrpSpPr>
        <p:grpSpPr>
          <a:xfrm>
            <a:off x="1729350" y="4722465"/>
            <a:ext cx="3727858" cy="2323987"/>
            <a:chOff x="9311513" y="1326581"/>
            <a:chExt cx="4389866" cy="2802121"/>
          </a:xfrm>
        </p:grpSpPr>
        <p:sp>
          <p:nvSpPr>
            <p:cNvPr id="11" name="Rechteck 10">
              <a:extLst>
                <a:ext uri="{FF2B5EF4-FFF2-40B4-BE49-F238E27FC236}">
                  <a16:creationId xmlns:a16="http://schemas.microsoft.com/office/drawing/2014/main" id="{D18C4E27-4A60-4E17-9889-F2A88D225A9E}"/>
                </a:ext>
              </a:extLst>
            </p:cNvPr>
            <p:cNvSpPr/>
            <p:nvPr/>
          </p:nvSpPr>
          <p:spPr>
            <a:xfrm>
              <a:off x="9311513" y="3519822"/>
              <a:ext cx="617932" cy="606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a:extLst>
                <a:ext uri="{FF2B5EF4-FFF2-40B4-BE49-F238E27FC236}">
                  <a16:creationId xmlns:a16="http://schemas.microsoft.com/office/drawing/2014/main" id="{AEB1B18D-D03C-48A2-AF96-23D7DEC25B64}"/>
                </a:ext>
              </a:extLst>
            </p:cNvPr>
            <p:cNvSpPr/>
            <p:nvPr/>
          </p:nvSpPr>
          <p:spPr>
            <a:xfrm>
              <a:off x="11459968" y="3513608"/>
              <a:ext cx="2026813" cy="615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hteck 23">
              <a:extLst>
                <a:ext uri="{FF2B5EF4-FFF2-40B4-BE49-F238E27FC236}">
                  <a16:creationId xmlns:a16="http://schemas.microsoft.com/office/drawing/2014/main" id="{C309EE0A-085C-42AC-8AAE-71C362B82434}"/>
                </a:ext>
              </a:extLst>
            </p:cNvPr>
            <p:cNvSpPr/>
            <p:nvPr/>
          </p:nvSpPr>
          <p:spPr>
            <a:xfrm>
              <a:off x="13083447" y="1326581"/>
              <a:ext cx="617932" cy="1027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a:extLst>
                <a:ext uri="{FF2B5EF4-FFF2-40B4-BE49-F238E27FC236}">
                  <a16:creationId xmlns:a16="http://schemas.microsoft.com/office/drawing/2014/main" id="{C32F7D62-465F-4DD0-9126-962A5CBB0568}"/>
                </a:ext>
              </a:extLst>
            </p:cNvPr>
            <p:cNvSpPr/>
            <p:nvPr/>
          </p:nvSpPr>
          <p:spPr>
            <a:xfrm>
              <a:off x="10435380" y="3627109"/>
              <a:ext cx="352666" cy="3601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1</a:t>
              </a:r>
            </a:p>
          </p:txBody>
        </p:sp>
        <p:sp>
          <p:nvSpPr>
            <p:cNvPr id="34" name="Ellipse 33">
              <a:extLst>
                <a:ext uri="{FF2B5EF4-FFF2-40B4-BE49-F238E27FC236}">
                  <a16:creationId xmlns:a16="http://schemas.microsoft.com/office/drawing/2014/main" id="{ECDE8D87-BA2E-4022-89D8-5671E45DA3B6}"/>
                </a:ext>
              </a:extLst>
            </p:cNvPr>
            <p:cNvSpPr/>
            <p:nvPr/>
          </p:nvSpPr>
          <p:spPr>
            <a:xfrm>
              <a:off x="12274869" y="3625640"/>
              <a:ext cx="352666" cy="3601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2</a:t>
              </a:r>
            </a:p>
          </p:txBody>
        </p:sp>
        <p:sp>
          <p:nvSpPr>
            <p:cNvPr id="35" name="Ellipse 34">
              <a:extLst>
                <a:ext uri="{FF2B5EF4-FFF2-40B4-BE49-F238E27FC236}">
                  <a16:creationId xmlns:a16="http://schemas.microsoft.com/office/drawing/2014/main" id="{3BC4D10F-04BA-41A7-8E55-175CA7FE654A}"/>
                </a:ext>
              </a:extLst>
            </p:cNvPr>
            <p:cNvSpPr/>
            <p:nvPr/>
          </p:nvSpPr>
          <p:spPr>
            <a:xfrm>
              <a:off x="13230262" y="1627043"/>
              <a:ext cx="352666" cy="3601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3</a:t>
              </a:r>
            </a:p>
          </p:txBody>
        </p:sp>
      </p:grpSp>
      <p:sp>
        <p:nvSpPr>
          <p:cNvPr id="36" name="Textfeld 35">
            <a:extLst>
              <a:ext uri="{FF2B5EF4-FFF2-40B4-BE49-F238E27FC236}">
                <a16:creationId xmlns:a16="http://schemas.microsoft.com/office/drawing/2014/main" id="{3698F01A-81C0-4BDB-B5A2-443688703B27}"/>
              </a:ext>
            </a:extLst>
          </p:cNvPr>
          <p:cNvSpPr txBox="1"/>
          <p:nvPr/>
        </p:nvSpPr>
        <p:spPr>
          <a:xfrm>
            <a:off x="1218679" y="4331275"/>
            <a:ext cx="3725801" cy="369332"/>
          </a:xfrm>
          <a:prstGeom prst="rect">
            <a:avLst/>
          </a:prstGeom>
          <a:noFill/>
        </p:spPr>
        <p:txBody>
          <a:bodyPr wrap="square" rtlCol="0">
            <a:spAutoFit/>
          </a:bodyPr>
          <a:lstStyle/>
          <a:p>
            <a:r>
              <a:rPr lang="en-US" sz="1800" b="1" dirty="0">
                <a:solidFill>
                  <a:schemeClr val="bg1"/>
                </a:solidFill>
              </a:rPr>
              <a:t>ISPE D/A/CH Blog</a:t>
            </a:r>
          </a:p>
        </p:txBody>
      </p:sp>
      <p:sp>
        <p:nvSpPr>
          <p:cNvPr id="37" name="Rechteck 36">
            <a:extLst>
              <a:ext uri="{FF2B5EF4-FFF2-40B4-BE49-F238E27FC236}">
                <a16:creationId xmlns:a16="http://schemas.microsoft.com/office/drawing/2014/main" id="{3132148D-449E-468C-88EB-F0C673D8EB38}"/>
              </a:ext>
            </a:extLst>
          </p:cNvPr>
          <p:cNvSpPr/>
          <p:nvPr/>
        </p:nvSpPr>
        <p:spPr>
          <a:xfrm>
            <a:off x="1224985" y="4313917"/>
            <a:ext cx="4487785" cy="275323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e 37">
            <a:extLst>
              <a:ext uri="{FF2B5EF4-FFF2-40B4-BE49-F238E27FC236}">
                <a16:creationId xmlns:a16="http://schemas.microsoft.com/office/drawing/2014/main" id="{1E951711-1A65-4D0F-88E4-A6E1DD40E367}"/>
              </a:ext>
            </a:extLst>
          </p:cNvPr>
          <p:cNvSpPr/>
          <p:nvPr/>
        </p:nvSpPr>
        <p:spPr>
          <a:xfrm>
            <a:off x="1821121" y="6641745"/>
            <a:ext cx="299482" cy="2986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1</a:t>
            </a:r>
          </a:p>
        </p:txBody>
      </p:sp>
      <p:sp>
        <p:nvSpPr>
          <p:cNvPr id="39" name="Rechteck 38">
            <a:extLst>
              <a:ext uri="{FF2B5EF4-FFF2-40B4-BE49-F238E27FC236}">
                <a16:creationId xmlns:a16="http://schemas.microsoft.com/office/drawing/2014/main" id="{5765ADE2-87D8-4BA9-B0FB-5C54CCCAA23A}"/>
              </a:ext>
            </a:extLst>
          </p:cNvPr>
          <p:cNvSpPr/>
          <p:nvPr/>
        </p:nvSpPr>
        <p:spPr>
          <a:xfrm>
            <a:off x="2240391" y="4821564"/>
            <a:ext cx="2570529" cy="7821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39">
            <a:extLst>
              <a:ext uri="{FF2B5EF4-FFF2-40B4-BE49-F238E27FC236}">
                <a16:creationId xmlns:a16="http://schemas.microsoft.com/office/drawing/2014/main" id="{89182569-69D1-4B42-A185-8217CD2DF84E}"/>
              </a:ext>
            </a:extLst>
          </p:cNvPr>
          <p:cNvSpPr/>
          <p:nvPr/>
        </p:nvSpPr>
        <p:spPr>
          <a:xfrm>
            <a:off x="2506012" y="4941647"/>
            <a:ext cx="299482" cy="2986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380885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01D5474-D726-4BBD-9D29-248273C35F35}"/>
              </a:ext>
            </a:extLst>
          </p:cNvPr>
          <p:cNvSpPr>
            <a:spLocks noGrp="1"/>
          </p:cNvSpPr>
          <p:nvPr>
            <p:ph type="body" sz="quarter" idx="10"/>
          </p:nvPr>
        </p:nvSpPr>
        <p:spPr>
          <a:xfrm>
            <a:off x="6019056" y="5147325"/>
            <a:ext cx="6480000" cy="610633"/>
          </a:xfrm>
        </p:spPr>
        <p:txBody>
          <a:bodyPr/>
          <a:lstStyle/>
          <a:p>
            <a:pPr marL="228600" indent="0">
              <a:lnSpc>
                <a:spcPct val="150000"/>
              </a:lnSpc>
              <a:buSzPct val="100000"/>
            </a:pPr>
            <a:r>
              <a:rPr lang="en-US" sz="2000" b="0" dirty="0" err="1">
                <a:latin typeface="Gotham Medium"/>
              </a:rPr>
              <a:t>Weiterhin</a:t>
            </a:r>
            <a:r>
              <a:rPr lang="en-US" sz="2000" b="0" dirty="0">
                <a:latin typeface="Gotham Medium"/>
              </a:rPr>
              <a:t> </a:t>
            </a:r>
            <a:r>
              <a:rPr lang="en-US" sz="2000" b="0" dirty="0" err="1">
                <a:latin typeface="Gotham Medium"/>
              </a:rPr>
              <a:t>können</a:t>
            </a:r>
            <a:r>
              <a:rPr lang="en-US" sz="2000" b="0" dirty="0">
                <a:latin typeface="Gotham Medium"/>
              </a:rPr>
              <a:t> Sie </a:t>
            </a:r>
            <a:r>
              <a:rPr lang="en-US" sz="2000" b="0" dirty="0" err="1">
                <a:latin typeface="Gotham Medium"/>
              </a:rPr>
              <a:t>durch</a:t>
            </a:r>
            <a:r>
              <a:rPr lang="en-US" sz="2000" b="0" dirty="0">
                <a:latin typeface="Gotham Medium"/>
              </a:rPr>
              <a:t> </a:t>
            </a:r>
            <a:r>
              <a:rPr lang="en-US" sz="2000" b="0" dirty="0" err="1">
                <a:latin typeface="Gotham Medium"/>
              </a:rPr>
              <a:t>Beiträge</a:t>
            </a:r>
            <a:r>
              <a:rPr lang="en-US" sz="2000" b="0" dirty="0">
                <a:latin typeface="Gotham Medium"/>
              </a:rPr>
              <a:t> auf </a:t>
            </a:r>
            <a:r>
              <a:rPr lang="en-US" sz="2000" b="0" dirty="0" err="1">
                <a:latin typeface="Gotham Medium"/>
              </a:rPr>
              <a:t>Ihre</a:t>
            </a:r>
            <a:r>
              <a:rPr lang="en-US" sz="2000" b="0" dirty="0">
                <a:latin typeface="Gotham Medium"/>
              </a:rPr>
              <a:t> </a:t>
            </a:r>
            <a:r>
              <a:rPr lang="en-US" sz="2000" b="0" dirty="0" err="1">
                <a:latin typeface="Gotham Medium"/>
              </a:rPr>
              <a:t>Webseite</a:t>
            </a:r>
            <a:r>
              <a:rPr lang="en-US" sz="2000" b="0" dirty="0">
                <a:latin typeface="Gotham Medium"/>
              </a:rPr>
              <a:t> </a:t>
            </a:r>
            <a:r>
              <a:rPr lang="en-US" sz="2000" b="0" dirty="0" err="1">
                <a:latin typeface="Gotham Medium"/>
              </a:rPr>
              <a:t>aufmerksam</a:t>
            </a:r>
            <a:r>
              <a:rPr lang="en-US" sz="2000" b="0" dirty="0">
                <a:latin typeface="Gotham Medium"/>
              </a:rPr>
              <a:t> </a:t>
            </a:r>
            <a:r>
              <a:rPr lang="en-US" sz="2000" b="0" dirty="0" err="1">
                <a:latin typeface="Gotham Medium"/>
              </a:rPr>
              <a:t>machen</a:t>
            </a:r>
            <a:r>
              <a:rPr lang="en-US" sz="2000" b="0" dirty="0">
                <a:latin typeface="Gotham Medium"/>
              </a:rPr>
              <a:t>:</a:t>
            </a:r>
          </a:p>
          <a:p>
            <a:pPr marL="228600">
              <a:lnSpc>
                <a:spcPct val="150000"/>
              </a:lnSpc>
              <a:buSzPct val="100000"/>
            </a:pPr>
            <a:r>
              <a:rPr lang="en-US" sz="2000" b="0" dirty="0">
                <a:latin typeface="Gotham Medium"/>
              </a:rPr>
              <a:t>4.    Sponsored Content with Links – 800,- EUR</a:t>
            </a:r>
          </a:p>
          <a:p>
            <a:pPr marL="971550" lvl="1" indent="-285750">
              <a:lnSpc>
                <a:spcPct val="100000"/>
              </a:lnSpc>
              <a:spcBef>
                <a:spcPts val="0"/>
              </a:spcBef>
              <a:buFontTx/>
              <a:buChar char="-"/>
            </a:pPr>
            <a:r>
              <a:rPr lang="en-US" sz="2000" dirty="0">
                <a:solidFill>
                  <a:schemeClr val="bg1"/>
                </a:solidFill>
                <a:latin typeface="Gotham Medium"/>
              </a:rPr>
              <a:t>ca. 600 - 700 </a:t>
            </a:r>
            <a:r>
              <a:rPr lang="en-US" sz="2000" dirty="0" err="1">
                <a:solidFill>
                  <a:schemeClr val="bg1"/>
                </a:solidFill>
                <a:latin typeface="Gotham Medium"/>
              </a:rPr>
              <a:t>Wörter</a:t>
            </a:r>
            <a:r>
              <a:rPr lang="en-US" sz="2000" dirty="0">
                <a:solidFill>
                  <a:schemeClr val="bg1"/>
                </a:solidFill>
                <a:latin typeface="Gotham Medium"/>
              </a:rPr>
              <a:t> </a:t>
            </a:r>
            <a:r>
              <a:rPr lang="en-US" sz="2000" dirty="0" err="1">
                <a:solidFill>
                  <a:schemeClr val="bg1"/>
                </a:solidFill>
                <a:latin typeface="Gotham Medium"/>
              </a:rPr>
              <a:t>mit</a:t>
            </a:r>
            <a:r>
              <a:rPr lang="en-US" sz="2000" dirty="0">
                <a:solidFill>
                  <a:schemeClr val="bg1"/>
                </a:solidFill>
                <a:latin typeface="Gotham Medium"/>
              </a:rPr>
              <a:t> </a:t>
            </a:r>
            <a:r>
              <a:rPr lang="en-US" sz="2000" dirty="0" err="1">
                <a:solidFill>
                  <a:schemeClr val="bg1"/>
                </a:solidFill>
                <a:latin typeface="Gotham Medium"/>
              </a:rPr>
              <a:t>technischen</a:t>
            </a:r>
            <a:r>
              <a:rPr lang="en-US" sz="2000" dirty="0">
                <a:solidFill>
                  <a:schemeClr val="bg1"/>
                </a:solidFill>
                <a:latin typeface="Gotham Medium"/>
              </a:rPr>
              <a:t> </a:t>
            </a:r>
            <a:r>
              <a:rPr lang="en-US" sz="2000" dirty="0" err="1">
                <a:solidFill>
                  <a:schemeClr val="bg1"/>
                </a:solidFill>
                <a:latin typeface="Gotham Medium"/>
              </a:rPr>
              <a:t>Inhalt</a:t>
            </a:r>
            <a:r>
              <a:rPr lang="en-US" sz="2000" dirty="0">
                <a:solidFill>
                  <a:schemeClr val="bg1"/>
                </a:solidFill>
                <a:latin typeface="Gotham Medium"/>
              </a:rPr>
              <a:t> und </a:t>
            </a:r>
            <a:r>
              <a:rPr lang="en-US" sz="2000" dirty="0" err="1">
                <a:solidFill>
                  <a:schemeClr val="bg1"/>
                </a:solidFill>
                <a:latin typeface="Gotham Medium"/>
              </a:rPr>
              <a:t>Fokus</a:t>
            </a:r>
            <a:endParaRPr lang="en-US" sz="2000" dirty="0">
              <a:solidFill>
                <a:schemeClr val="bg1"/>
              </a:solidFill>
              <a:latin typeface="Gotham Medium"/>
            </a:endParaRPr>
          </a:p>
          <a:p>
            <a:pPr marL="971550" lvl="1" indent="-285750">
              <a:lnSpc>
                <a:spcPct val="100000"/>
              </a:lnSpc>
              <a:spcBef>
                <a:spcPts val="0"/>
              </a:spcBef>
              <a:buFontTx/>
              <a:buChar char="-"/>
            </a:pPr>
            <a:r>
              <a:rPr lang="en-US" sz="2000" dirty="0">
                <a:solidFill>
                  <a:schemeClr val="bg1"/>
                </a:solidFill>
                <a:latin typeface="Gotham Medium"/>
              </a:rPr>
              <a:t>Alle Links </a:t>
            </a:r>
            <a:r>
              <a:rPr lang="en-US" sz="2000" dirty="0" err="1">
                <a:solidFill>
                  <a:schemeClr val="bg1"/>
                </a:solidFill>
                <a:latin typeface="Gotham Medium"/>
              </a:rPr>
              <a:t>mit</a:t>
            </a:r>
            <a:r>
              <a:rPr lang="en-US" sz="2000" dirty="0">
                <a:solidFill>
                  <a:schemeClr val="bg1"/>
                </a:solidFill>
                <a:latin typeface="Gotham Medium"/>
              </a:rPr>
              <a:t> </a:t>
            </a:r>
            <a:r>
              <a:rPr lang="en-US" sz="2000" dirty="0" err="1">
                <a:solidFill>
                  <a:schemeClr val="bg1"/>
                </a:solidFill>
                <a:latin typeface="Gotham Medium"/>
              </a:rPr>
              <a:t>nofollow</a:t>
            </a:r>
            <a:r>
              <a:rPr lang="en-US" sz="2000" dirty="0">
                <a:solidFill>
                  <a:schemeClr val="bg1"/>
                </a:solidFill>
                <a:latin typeface="Gotham Medium"/>
              </a:rPr>
              <a:t> / sponsored tag</a:t>
            </a:r>
          </a:p>
          <a:p>
            <a:pPr marL="228600" indent="0">
              <a:lnSpc>
                <a:spcPct val="150000"/>
              </a:lnSpc>
              <a:buSzPct val="100000"/>
            </a:pPr>
            <a:endParaRPr lang="en-US" sz="1800" b="0" dirty="0"/>
          </a:p>
          <a:p>
            <a:pPr marL="971550" lvl="1" indent="-285750">
              <a:lnSpc>
                <a:spcPct val="100000"/>
              </a:lnSpc>
              <a:spcBef>
                <a:spcPts val="0"/>
              </a:spcBef>
              <a:buFontTx/>
              <a:buChar char="-"/>
            </a:pPr>
            <a:endParaRPr lang="en-US" sz="1800" b="0" dirty="0"/>
          </a:p>
        </p:txBody>
      </p:sp>
      <p:sp>
        <p:nvSpPr>
          <p:cNvPr id="4" name="Textplatzhalter 3">
            <a:extLst>
              <a:ext uri="{FF2B5EF4-FFF2-40B4-BE49-F238E27FC236}">
                <a16:creationId xmlns:a16="http://schemas.microsoft.com/office/drawing/2014/main" id="{4C9F775A-2332-4AE7-BB7B-760C46D55129}"/>
              </a:ext>
            </a:extLst>
          </p:cNvPr>
          <p:cNvSpPr>
            <a:spLocks noGrp="1"/>
          </p:cNvSpPr>
          <p:nvPr>
            <p:ph type="body" sz="quarter" idx="11"/>
          </p:nvPr>
        </p:nvSpPr>
        <p:spPr>
          <a:xfrm>
            <a:off x="1181449" y="382912"/>
            <a:ext cx="12960000" cy="552176"/>
          </a:xfrm>
        </p:spPr>
        <p:txBody>
          <a:bodyPr/>
          <a:lstStyle/>
          <a:p>
            <a:r>
              <a:rPr lang="en-US" sz="3600" b="1" dirty="0" err="1"/>
              <a:t>Gesponsorte</a:t>
            </a:r>
            <a:r>
              <a:rPr lang="en-US" sz="3600" b="1" dirty="0"/>
              <a:t> </a:t>
            </a:r>
            <a:r>
              <a:rPr lang="en-US" sz="3600" b="1" dirty="0" err="1"/>
              <a:t>Inhalte</a:t>
            </a:r>
            <a:r>
              <a:rPr lang="en-US" sz="3600" b="1" dirty="0"/>
              <a:t> auf der ISPE D/A/CH </a:t>
            </a:r>
            <a:r>
              <a:rPr lang="en-US" sz="3600" b="1" dirty="0" err="1"/>
              <a:t>Webseite</a:t>
            </a:r>
            <a:r>
              <a:rPr lang="en-US" sz="3600" b="1" dirty="0"/>
              <a:t> </a:t>
            </a:r>
          </a:p>
        </p:txBody>
      </p:sp>
      <p:sp>
        <p:nvSpPr>
          <p:cNvPr id="21" name="Rechteck 20">
            <a:extLst>
              <a:ext uri="{FF2B5EF4-FFF2-40B4-BE49-F238E27FC236}">
                <a16:creationId xmlns:a16="http://schemas.microsoft.com/office/drawing/2014/main" id="{35796C3E-2510-43A0-A0BB-3E0CAA04AB29}"/>
              </a:ext>
            </a:extLst>
          </p:cNvPr>
          <p:cNvSpPr/>
          <p:nvPr/>
        </p:nvSpPr>
        <p:spPr>
          <a:xfrm>
            <a:off x="1166408" y="2458616"/>
            <a:ext cx="3916544" cy="317951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a:extLst>
              <a:ext uri="{FF2B5EF4-FFF2-40B4-BE49-F238E27FC236}">
                <a16:creationId xmlns:a16="http://schemas.microsoft.com/office/drawing/2014/main" id="{0EA1F281-E206-410D-9A36-1E4552F9965A}"/>
              </a:ext>
            </a:extLst>
          </p:cNvPr>
          <p:cNvSpPr/>
          <p:nvPr/>
        </p:nvSpPr>
        <p:spPr>
          <a:xfrm>
            <a:off x="1361169" y="4537682"/>
            <a:ext cx="3375838" cy="962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F3D643F8-20D1-4003-BB75-E74C45A0C794}"/>
              </a:ext>
            </a:extLst>
          </p:cNvPr>
          <p:cNvPicPr>
            <a:picLocks noChangeAspect="1"/>
          </p:cNvPicPr>
          <p:nvPr/>
        </p:nvPicPr>
        <p:blipFill>
          <a:blip r:embed="rId2"/>
          <a:stretch>
            <a:fillRect/>
          </a:stretch>
        </p:blipFill>
        <p:spPr>
          <a:xfrm>
            <a:off x="1266528" y="2901660"/>
            <a:ext cx="3725801" cy="2703144"/>
          </a:xfrm>
          <a:prstGeom prst="rect">
            <a:avLst/>
          </a:prstGeom>
        </p:spPr>
      </p:pic>
      <p:sp>
        <p:nvSpPr>
          <p:cNvPr id="28" name="Rechteck 27">
            <a:extLst>
              <a:ext uri="{FF2B5EF4-FFF2-40B4-BE49-F238E27FC236}">
                <a16:creationId xmlns:a16="http://schemas.microsoft.com/office/drawing/2014/main" id="{E1635DC7-1900-4770-B3FA-28BF34705304}"/>
              </a:ext>
            </a:extLst>
          </p:cNvPr>
          <p:cNvSpPr/>
          <p:nvPr/>
        </p:nvSpPr>
        <p:spPr>
          <a:xfrm>
            <a:off x="1591690" y="3219269"/>
            <a:ext cx="3085929" cy="23176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Ellipse 37">
            <a:extLst>
              <a:ext uri="{FF2B5EF4-FFF2-40B4-BE49-F238E27FC236}">
                <a16:creationId xmlns:a16="http://schemas.microsoft.com/office/drawing/2014/main" id="{D9235765-F858-4FD5-B47B-82905EDE5A5E}"/>
              </a:ext>
            </a:extLst>
          </p:cNvPr>
          <p:cNvSpPr/>
          <p:nvPr/>
        </p:nvSpPr>
        <p:spPr>
          <a:xfrm>
            <a:off x="1698576" y="3322712"/>
            <a:ext cx="254534" cy="2492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4</a:t>
            </a:r>
          </a:p>
        </p:txBody>
      </p:sp>
      <p:sp>
        <p:nvSpPr>
          <p:cNvPr id="3" name="Textfeld 2">
            <a:extLst>
              <a:ext uri="{FF2B5EF4-FFF2-40B4-BE49-F238E27FC236}">
                <a16:creationId xmlns:a16="http://schemas.microsoft.com/office/drawing/2014/main" id="{5F801F68-3AE7-EA3E-F343-569878AF9D12}"/>
              </a:ext>
            </a:extLst>
          </p:cNvPr>
          <p:cNvSpPr txBox="1"/>
          <p:nvPr/>
        </p:nvSpPr>
        <p:spPr>
          <a:xfrm>
            <a:off x="1166408" y="2532327"/>
            <a:ext cx="3725801" cy="369332"/>
          </a:xfrm>
          <a:prstGeom prst="rect">
            <a:avLst/>
          </a:prstGeom>
          <a:noFill/>
        </p:spPr>
        <p:txBody>
          <a:bodyPr wrap="square" rtlCol="0">
            <a:spAutoFit/>
          </a:bodyPr>
          <a:lstStyle/>
          <a:p>
            <a:r>
              <a:rPr lang="en-US" sz="1800" b="1" dirty="0">
                <a:solidFill>
                  <a:schemeClr val="bg1"/>
                </a:solidFill>
              </a:rPr>
              <a:t>ISPE D/A/CH Blog</a:t>
            </a:r>
          </a:p>
        </p:txBody>
      </p:sp>
    </p:spTree>
    <p:extLst>
      <p:ext uri="{BB962C8B-B14F-4D97-AF65-F5344CB8AC3E}">
        <p14:creationId xmlns:p14="http://schemas.microsoft.com/office/powerpoint/2010/main" val="321712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D8CA415E-B70F-C537-5477-39A331C063F9}"/>
              </a:ext>
            </a:extLst>
          </p:cNvPr>
          <p:cNvSpPr>
            <a:spLocks noGrp="1"/>
          </p:cNvSpPr>
          <p:nvPr>
            <p:ph type="body" sz="quarter" idx="10"/>
          </p:nvPr>
        </p:nvSpPr>
        <p:spPr>
          <a:xfrm>
            <a:off x="4938936" y="531411"/>
            <a:ext cx="7272088" cy="610633"/>
          </a:xfrm>
        </p:spPr>
        <p:txBody>
          <a:bodyPr lIns="91440" tIns="45720" rIns="91440" bIns="45720" anchor="b"/>
          <a:lstStyle/>
          <a:p>
            <a:pPr>
              <a:spcBef>
                <a:spcPts val="1000"/>
              </a:spcBef>
            </a:pPr>
            <a:r>
              <a:rPr lang="en-US" sz="3600" b="1" dirty="0">
                <a:latin typeface="Gotham Book"/>
                <a:ea typeface="+mj-lt"/>
                <a:cs typeface="+mj-lt"/>
              </a:rPr>
              <a:t>Banner </a:t>
            </a:r>
            <a:r>
              <a:rPr lang="en-US" sz="3600" b="1" dirty="0" err="1">
                <a:latin typeface="Gotham Book"/>
                <a:ea typeface="+mj-lt"/>
                <a:cs typeface="+mj-lt"/>
              </a:rPr>
              <a:t>im</a:t>
            </a:r>
            <a:r>
              <a:rPr lang="en-US" sz="3600" b="1" dirty="0">
                <a:latin typeface="Gotham Book"/>
                <a:ea typeface="+mj-lt"/>
                <a:cs typeface="+mj-lt"/>
              </a:rPr>
              <a:t> ISPE D/A/CH Newsletter</a:t>
            </a:r>
          </a:p>
        </p:txBody>
      </p:sp>
      <p:sp>
        <p:nvSpPr>
          <p:cNvPr id="2" name="Textplatzhalter 1">
            <a:extLst>
              <a:ext uri="{FF2B5EF4-FFF2-40B4-BE49-F238E27FC236}">
                <a16:creationId xmlns:a16="http://schemas.microsoft.com/office/drawing/2014/main" id="{B2EDEF21-6B8A-4583-B36B-5DB855BA1AD7}"/>
              </a:ext>
            </a:extLst>
          </p:cNvPr>
          <p:cNvSpPr>
            <a:spLocks noGrp="1"/>
          </p:cNvSpPr>
          <p:nvPr>
            <p:ph sz="quarter" idx="12"/>
          </p:nvPr>
        </p:nvSpPr>
        <p:spPr>
          <a:xfrm>
            <a:off x="5176300" y="1483812"/>
            <a:ext cx="7560120" cy="4541895"/>
          </a:xfrm>
        </p:spPr>
        <p:txBody>
          <a:bodyPr vert="horz" lIns="91440" tIns="45720" rIns="91440" bIns="45720" rtlCol="0" anchor="t">
            <a:normAutofit/>
          </a:bodyPr>
          <a:lstStyle/>
          <a:p>
            <a:pPr marL="0" indent="0">
              <a:buNone/>
            </a:pPr>
            <a:r>
              <a:rPr lang="de-DE" sz="2000" b="0" i="0" dirty="0">
                <a:effectLst/>
                <a:latin typeface="Gotham Book"/>
              </a:rPr>
              <a:t>Steigern Sie Ihre Sichtbarkeit und gewinnen Sie neue Kunden mit einem Banner in</a:t>
            </a:r>
            <a:r>
              <a:rPr lang="de-DE" sz="2000" dirty="0"/>
              <a:t> unserem monatlichen Newsletter. </a:t>
            </a:r>
          </a:p>
          <a:p>
            <a:pPr marL="0" indent="0">
              <a:buNone/>
            </a:pPr>
            <a:endParaRPr lang="de-DE" sz="2000" dirty="0"/>
          </a:p>
          <a:p>
            <a:pPr marL="0" indent="0">
              <a:buNone/>
            </a:pPr>
            <a:r>
              <a:rPr lang="de-DE" b="1" dirty="0"/>
              <a:t>Reichweite seit Mai 2023 </a:t>
            </a:r>
          </a:p>
          <a:p>
            <a:pPr lvl="1">
              <a:buFont typeface="Arial" panose="020B0604020202020204" pitchFamily="34" charset="0"/>
              <a:buChar char="•"/>
            </a:pPr>
            <a:r>
              <a:rPr lang="de-DE" sz="2000" dirty="0"/>
              <a:t> Summe Abonnenten:   8629 (</a:t>
            </a:r>
            <a:r>
              <a:rPr lang="de-DE" sz="1200" dirty="0"/>
              <a:t>Stand Feb. 2024</a:t>
            </a:r>
            <a:r>
              <a:rPr lang="de-DE" sz="2000" dirty="0"/>
              <a:t>)</a:t>
            </a:r>
          </a:p>
          <a:p>
            <a:pPr lvl="1">
              <a:buFont typeface="Arial" panose="020B0604020202020204" pitchFamily="34" charset="0"/>
              <a:buChar char="•"/>
            </a:pPr>
            <a:r>
              <a:rPr lang="de-DE" sz="2000" dirty="0"/>
              <a:t> 56 % Öffnungsrate, 87 % Klicks</a:t>
            </a:r>
          </a:p>
          <a:p>
            <a:pPr marL="457200" indent="-457200">
              <a:buClr>
                <a:schemeClr val="accent2"/>
              </a:buClr>
              <a:buSzPct val="102000"/>
              <a:buFont typeface="Arial" panose="020B0604020202020204" pitchFamily="34" charset="0"/>
              <a:buChar char="˃"/>
            </a:pPr>
            <a:endParaRPr lang="de-DE" sz="1400" dirty="0"/>
          </a:p>
        </p:txBody>
      </p:sp>
      <p:sp>
        <p:nvSpPr>
          <p:cNvPr id="5" name="Textfeld 4">
            <a:extLst>
              <a:ext uri="{FF2B5EF4-FFF2-40B4-BE49-F238E27FC236}">
                <a16:creationId xmlns:a16="http://schemas.microsoft.com/office/drawing/2014/main" id="{96332A57-803B-BD49-F9A2-017A52573A41}"/>
              </a:ext>
            </a:extLst>
          </p:cNvPr>
          <p:cNvSpPr txBox="1"/>
          <p:nvPr/>
        </p:nvSpPr>
        <p:spPr>
          <a:xfrm>
            <a:off x="5176067" y="4861967"/>
            <a:ext cx="7315200" cy="2446824"/>
          </a:xfrm>
          <a:prstGeom prst="rect">
            <a:avLst/>
          </a:prstGeom>
          <a:noFill/>
        </p:spPr>
        <p:txBody>
          <a:bodyPr wrap="square">
            <a:spAutoFit/>
          </a:bodyPr>
          <a:lstStyle/>
          <a:p>
            <a:pPr marL="0" marR="0" lvl="0" indent="0" algn="l" defTabSz="914400" rtl="0" eaLnBrk="1" fontAlgn="auto" latinLnBrk="0" hangingPunct="1">
              <a:lnSpc>
                <a:spcPct val="100000"/>
              </a:lnSpc>
              <a:spcBef>
                <a:spcPts val="77"/>
              </a:spcBef>
              <a:spcAft>
                <a:spcPts val="0"/>
              </a:spcAft>
              <a:buClrTx/>
              <a:buSzTx/>
              <a:buFont typeface="Arial" panose="020B0604020202020204" pitchFamily="34" charset="0"/>
              <a:buNone/>
              <a:tabLst/>
              <a:defRPr/>
            </a:pPr>
            <a:r>
              <a:rPr kumimoji="0" lang="de-DE" sz="2400" b="1" i="0" u="none" strike="noStrike" kern="1200" cap="none" spc="-4" normalizeH="0" baseline="0" noProof="0" dirty="0">
                <a:ln>
                  <a:noFill/>
                </a:ln>
                <a:solidFill>
                  <a:prstClr val="white"/>
                </a:solidFill>
                <a:effectLst/>
                <a:uLnTx/>
                <a:uFillTx/>
                <a:latin typeface="Gotham Medium" pitchFamily="50" charset="0"/>
                <a:ea typeface="+mn-ea"/>
              </a:rPr>
              <a:t>Preise pro Aussendung</a:t>
            </a:r>
            <a:endParaRPr lang="de-DE" sz="2400" b="1" spc="-4" dirty="0">
              <a:solidFill>
                <a:prstClr val="white"/>
              </a:solidFill>
              <a:latin typeface="Gotham Medium" pitchFamily="50" charset="0"/>
            </a:endParaRPr>
          </a:p>
          <a:p>
            <a:pPr marL="0" marR="0" lvl="0" indent="0" algn="l" defTabSz="914400" rtl="0" eaLnBrk="1" fontAlgn="auto" latinLnBrk="0" hangingPunct="1">
              <a:lnSpc>
                <a:spcPct val="100000"/>
              </a:lnSpc>
              <a:spcBef>
                <a:spcPts val="77"/>
              </a:spcBef>
              <a:spcAft>
                <a:spcPts val="0"/>
              </a:spcAft>
              <a:buClrTx/>
              <a:buSzTx/>
              <a:buFont typeface="Arial" panose="020B0604020202020204" pitchFamily="34" charset="0"/>
              <a:buNone/>
              <a:tabLst/>
              <a:defRPr/>
            </a:pPr>
            <a:endParaRPr lang="de-DE" sz="2400" b="1" spc="-4" dirty="0">
              <a:solidFill>
                <a:prstClr val="white"/>
              </a:solidFill>
              <a:latin typeface="Gotham Medium" pitchFamily="50" charset="0"/>
            </a:endParaRPr>
          </a:p>
          <a:p>
            <a:pPr marL="1188720" lvl="1" indent="-457200" defTabSz="914400">
              <a:spcBef>
                <a:spcPts val="77"/>
              </a:spcBef>
              <a:buFont typeface="+mj-lt"/>
              <a:buAutoNum type="arabicPeriod"/>
              <a:defRPr/>
            </a:pPr>
            <a:r>
              <a:rPr kumimoji="0" lang="en-US" sz="2000" b="0" i="0" u="none" strike="noStrike" kern="1200" cap="none" spc="0" normalizeH="0" baseline="0" noProof="0" dirty="0">
                <a:ln>
                  <a:noFill/>
                </a:ln>
                <a:solidFill>
                  <a:prstClr val="white"/>
                </a:solidFill>
                <a:effectLst/>
                <a:uLnTx/>
                <a:uFillTx/>
                <a:latin typeface="Gotham Medium" pitchFamily="50" charset="0"/>
                <a:ea typeface="+mn-ea"/>
              </a:rPr>
              <a:t>Banner klein120x120 Pixel – 500,- EUR</a:t>
            </a:r>
          </a:p>
          <a:p>
            <a:pPr marL="1188720" lvl="1" indent="-457200" defTabSz="914400">
              <a:spcBef>
                <a:spcPts val="77"/>
              </a:spcBef>
              <a:buFont typeface="+mj-lt"/>
              <a:buAutoNum type="arabicPeriod"/>
              <a:defRPr/>
            </a:pPr>
            <a:endParaRPr kumimoji="0" lang="en-US" sz="2000" b="0" i="0" u="none" strike="noStrike" kern="1200" cap="none" spc="0" normalizeH="0" baseline="0" noProof="0" dirty="0">
              <a:ln>
                <a:noFill/>
              </a:ln>
              <a:solidFill>
                <a:prstClr val="white"/>
              </a:solidFill>
              <a:effectLst/>
              <a:uLnTx/>
              <a:uFillTx/>
              <a:latin typeface="Gotham Medium" pitchFamily="50" charset="0"/>
              <a:ea typeface="+mn-ea"/>
            </a:endParaRPr>
          </a:p>
          <a:p>
            <a:pPr marL="1188720" lvl="1" indent="-457200" defTabSz="914400">
              <a:spcBef>
                <a:spcPts val="77"/>
              </a:spcBef>
              <a:buFont typeface="+mj-lt"/>
              <a:buAutoNum type="arabicPeriod"/>
              <a:defRPr/>
            </a:pPr>
            <a:r>
              <a:rPr kumimoji="0" lang="en-US" sz="2000" b="0" i="0" u="none" strike="noStrike" kern="1200" cap="none" spc="0" normalizeH="0" baseline="0" noProof="0" dirty="0">
                <a:ln>
                  <a:noFill/>
                </a:ln>
                <a:solidFill>
                  <a:prstClr val="white"/>
                </a:solidFill>
                <a:effectLst/>
                <a:uLnTx/>
                <a:uFillTx/>
                <a:latin typeface="Gotham Medium" pitchFamily="50" charset="0"/>
                <a:ea typeface="+mn-ea"/>
              </a:rPr>
              <a:t>Banner </a:t>
            </a:r>
            <a:r>
              <a:rPr kumimoji="0" lang="en-US" sz="2000" b="0" i="0" u="none" strike="noStrike" kern="1200" cap="none" spc="0" normalizeH="0" baseline="0" noProof="0" dirty="0" err="1">
                <a:ln>
                  <a:noFill/>
                </a:ln>
                <a:solidFill>
                  <a:prstClr val="white"/>
                </a:solidFill>
                <a:effectLst/>
                <a:uLnTx/>
                <a:uFillTx/>
                <a:latin typeface="Gotham Medium" pitchFamily="50" charset="0"/>
                <a:ea typeface="+mn-ea"/>
              </a:rPr>
              <a:t>groß</a:t>
            </a:r>
            <a:r>
              <a:rPr kumimoji="0" lang="en-US" sz="2000" b="0" i="0" u="none" strike="noStrike" kern="1200" cap="none" spc="0" normalizeH="0" baseline="0" noProof="0" dirty="0">
                <a:ln>
                  <a:noFill/>
                </a:ln>
                <a:solidFill>
                  <a:prstClr val="white"/>
                </a:solidFill>
                <a:effectLst/>
                <a:uLnTx/>
                <a:uFillTx/>
                <a:latin typeface="Gotham Medium" pitchFamily="50" charset="0"/>
                <a:ea typeface="+mn-ea"/>
              </a:rPr>
              <a:t> 250x250 Pixel – 900,- EUR</a:t>
            </a:r>
          </a:p>
          <a:p>
            <a:pPr marL="1188720" lvl="1" indent="-457200" defTabSz="914400">
              <a:spcBef>
                <a:spcPts val="77"/>
              </a:spcBef>
              <a:buFont typeface="+mj-lt"/>
              <a:buAutoNum type="arabicPeriod"/>
              <a:defRPr/>
            </a:pPr>
            <a:endParaRPr kumimoji="0" lang="en-US" sz="2000" b="0" i="0" u="none" strike="noStrike" kern="1200" cap="none" spc="0" normalizeH="0" baseline="0" noProof="0" dirty="0">
              <a:ln>
                <a:noFill/>
              </a:ln>
              <a:solidFill>
                <a:prstClr val="white"/>
              </a:solidFill>
              <a:effectLst/>
              <a:uLnTx/>
              <a:uFillTx/>
              <a:latin typeface="Gotham Medium" pitchFamily="50" charset="0"/>
              <a:ea typeface="+mn-ea"/>
            </a:endParaRPr>
          </a:p>
          <a:p>
            <a:pPr marL="1188720" lvl="1" indent="-457200" defTabSz="914400">
              <a:spcBef>
                <a:spcPts val="77"/>
              </a:spcBef>
              <a:buFont typeface="+mj-lt"/>
              <a:buAutoNum type="arabicPeriod"/>
              <a:defRPr/>
            </a:pPr>
            <a:r>
              <a:rPr kumimoji="0" lang="en-US" sz="2000" b="0" i="0" u="none" strike="noStrike" kern="1200" cap="none" spc="0" normalizeH="0" baseline="0" noProof="0" dirty="0">
                <a:ln>
                  <a:noFill/>
                </a:ln>
                <a:solidFill>
                  <a:prstClr val="white"/>
                </a:solidFill>
                <a:effectLst/>
                <a:uLnTx/>
                <a:uFillTx/>
                <a:latin typeface="Gotham Medium" pitchFamily="50" charset="0"/>
                <a:ea typeface="+mn-ea"/>
              </a:rPr>
              <a:t>Banner </a:t>
            </a:r>
            <a:r>
              <a:rPr kumimoji="0" lang="en-US" sz="2000" b="0" i="0" u="none" strike="noStrike" kern="1200" cap="none" spc="0" normalizeH="0" baseline="0" noProof="0" dirty="0" err="1">
                <a:ln>
                  <a:noFill/>
                </a:ln>
                <a:solidFill>
                  <a:prstClr val="white"/>
                </a:solidFill>
                <a:effectLst/>
                <a:uLnTx/>
                <a:uFillTx/>
                <a:latin typeface="Gotham Medium" pitchFamily="50" charset="0"/>
                <a:ea typeface="+mn-ea"/>
              </a:rPr>
              <a:t>weit</a:t>
            </a:r>
            <a:r>
              <a:rPr kumimoji="0" lang="en-US" sz="2000" b="0" i="0" u="none" strike="noStrike" kern="1200" cap="none" spc="0" normalizeH="0" baseline="0" noProof="0" dirty="0">
                <a:ln>
                  <a:noFill/>
                </a:ln>
                <a:solidFill>
                  <a:prstClr val="white"/>
                </a:solidFill>
                <a:effectLst/>
                <a:uLnTx/>
                <a:uFillTx/>
                <a:latin typeface="Gotham Medium" pitchFamily="50" charset="0"/>
                <a:ea typeface="+mn-ea"/>
              </a:rPr>
              <a:t> 550x150 Pixel – 900,- EUR</a:t>
            </a:r>
          </a:p>
        </p:txBody>
      </p:sp>
      <p:pic>
        <p:nvPicPr>
          <p:cNvPr id="25" name="Grafik 24">
            <a:extLst>
              <a:ext uri="{FF2B5EF4-FFF2-40B4-BE49-F238E27FC236}">
                <a16:creationId xmlns:a16="http://schemas.microsoft.com/office/drawing/2014/main" id="{B8E22D31-B56D-4E9B-B815-4AF69305F486}"/>
              </a:ext>
            </a:extLst>
          </p:cNvPr>
          <p:cNvPicPr>
            <a:picLocks noChangeAspect="1"/>
          </p:cNvPicPr>
          <p:nvPr/>
        </p:nvPicPr>
        <p:blipFill>
          <a:blip r:embed="rId3"/>
          <a:stretch>
            <a:fillRect/>
          </a:stretch>
        </p:blipFill>
        <p:spPr>
          <a:xfrm>
            <a:off x="368205" y="844941"/>
            <a:ext cx="3994126" cy="7128053"/>
          </a:xfrm>
          <a:prstGeom prst="rect">
            <a:avLst/>
          </a:prstGeom>
        </p:spPr>
      </p:pic>
      <p:pic>
        <p:nvPicPr>
          <p:cNvPr id="11" name="Grafik 10">
            <a:extLst>
              <a:ext uri="{FF2B5EF4-FFF2-40B4-BE49-F238E27FC236}">
                <a16:creationId xmlns:a16="http://schemas.microsoft.com/office/drawing/2014/main" id="{A7F46E07-BF46-1EBB-1757-E11A1896ED19}"/>
              </a:ext>
            </a:extLst>
          </p:cNvPr>
          <p:cNvPicPr>
            <a:picLocks noChangeAspect="1"/>
          </p:cNvPicPr>
          <p:nvPr/>
        </p:nvPicPr>
        <p:blipFill>
          <a:blip r:embed="rId4"/>
          <a:stretch>
            <a:fillRect/>
          </a:stretch>
        </p:blipFill>
        <p:spPr>
          <a:xfrm>
            <a:off x="368205" y="364547"/>
            <a:ext cx="3994126" cy="5558704"/>
          </a:xfrm>
          <a:prstGeom prst="rect">
            <a:avLst/>
          </a:prstGeom>
        </p:spPr>
      </p:pic>
      <p:sp>
        <p:nvSpPr>
          <p:cNvPr id="31" name="Rechteck 30">
            <a:extLst>
              <a:ext uri="{FF2B5EF4-FFF2-40B4-BE49-F238E27FC236}">
                <a16:creationId xmlns:a16="http://schemas.microsoft.com/office/drawing/2014/main" id="{DC6A6775-9AFB-4C64-A536-0F1B031742C3}"/>
              </a:ext>
            </a:extLst>
          </p:cNvPr>
          <p:cNvSpPr/>
          <p:nvPr/>
        </p:nvSpPr>
        <p:spPr>
          <a:xfrm>
            <a:off x="2466918" y="6836514"/>
            <a:ext cx="1075824" cy="1097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a:extLst>
              <a:ext uri="{FF2B5EF4-FFF2-40B4-BE49-F238E27FC236}">
                <a16:creationId xmlns:a16="http://schemas.microsoft.com/office/drawing/2014/main" id="{7A6B1950-8F24-424D-A6B7-C2749B663C79}"/>
              </a:ext>
            </a:extLst>
          </p:cNvPr>
          <p:cNvSpPr/>
          <p:nvPr/>
        </p:nvSpPr>
        <p:spPr>
          <a:xfrm>
            <a:off x="2868135" y="7195361"/>
            <a:ext cx="318496" cy="2970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2 </a:t>
            </a:r>
          </a:p>
        </p:txBody>
      </p:sp>
      <p:sp>
        <p:nvSpPr>
          <p:cNvPr id="28" name="Rechteck 27">
            <a:extLst>
              <a:ext uri="{FF2B5EF4-FFF2-40B4-BE49-F238E27FC236}">
                <a16:creationId xmlns:a16="http://schemas.microsoft.com/office/drawing/2014/main" id="{6DF07A20-04A9-4BC3-A2DC-658EDBC45B93}"/>
              </a:ext>
            </a:extLst>
          </p:cNvPr>
          <p:cNvSpPr/>
          <p:nvPr/>
        </p:nvSpPr>
        <p:spPr>
          <a:xfrm>
            <a:off x="1368226" y="6836514"/>
            <a:ext cx="546374" cy="548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a:extLst>
              <a:ext uri="{FF2B5EF4-FFF2-40B4-BE49-F238E27FC236}">
                <a16:creationId xmlns:a16="http://schemas.microsoft.com/office/drawing/2014/main" id="{E8AECB65-FE40-4C5D-B836-815990BB3480}"/>
              </a:ext>
            </a:extLst>
          </p:cNvPr>
          <p:cNvSpPr/>
          <p:nvPr/>
        </p:nvSpPr>
        <p:spPr>
          <a:xfrm>
            <a:off x="1515548" y="6955024"/>
            <a:ext cx="263535" cy="26912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1</a:t>
            </a:r>
          </a:p>
        </p:txBody>
      </p:sp>
      <p:sp>
        <p:nvSpPr>
          <p:cNvPr id="26" name="Rechteck 25">
            <a:extLst>
              <a:ext uri="{FF2B5EF4-FFF2-40B4-BE49-F238E27FC236}">
                <a16:creationId xmlns:a16="http://schemas.microsoft.com/office/drawing/2014/main" id="{63194E51-94D7-47A6-9AA1-A1CA64854C41}"/>
              </a:ext>
            </a:extLst>
          </p:cNvPr>
          <p:cNvSpPr/>
          <p:nvPr/>
        </p:nvSpPr>
        <p:spPr>
          <a:xfrm>
            <a:off x="1212906" y="6118009"/>
            <a:ext cx="2501894" cy="676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Ellipse 31">
            <a:extLst>
              <a:ext uri="{FF2B5EF4-FFF2-40B4-BE49-F238E27FC236}">
                <a16:creationId xmlns:a16="http://schemas.microsoft.com/office/drawing/2014/main" id="{F49D0A1A-CE48-4F19-9605-31AE4AF42CFF}"/>
              </a:ext>
            </a:extLst>
          </p:cNvPr>
          <p:cNvSpPr/>
          <p:nvPr/>
        </p:nvSpPr>
        <p:spPr>
          <a:xfrm>
            <a:off x="2283790" y="6228833"/>
            <a:ext cx="366255" cy="41318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19464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6FBB763A-7C20-4C15-B255-F64190983B7D}"/>
              </a:ext>
            </a:extLst>
          </p:cNvPr>
          <p:cNvSpPr>
            <a:spLocks noGrp="1"/>
          </p:cNvSpPr>
          <p:nvPr>
            <p:ph type="body" sz="quarter" idx="10"/>
          </p:nvPr>
        </p:nvSpPr>
        <p:spPr>
          <a:xfrm>
            <a:off x="6163072" y="6635080"/>
            <a:ext cx="7579632" cy="610633"/>
          </a:xfrm>
        </p:spPr>
        <p:txBody>
          <a:bodyPr/>
          <a:lstStyle/>
          <a:p>
            <a:pPr marL="9774" marR="1117648">
              <a:lnSpc>
                <a:spcPct val="100000"/>
              </a:lnSpc>
              <a:spcBef>
                <a:spcPts val="1097"/>
              </a:spcBef>
            </a:pPr>
            <a:r>
              <a:rPr lang="de-DE" sz="2000" b="0" spc="4" dirty="0"/>
              <a:t>Wir</a:t>
            </a:r>
            <a:r>
              <a:rPr lang="de-DE" sz="2000" b="0" spc="-4" dirty="0"/>
              <a:t> bieten</a:t>
            </a:r>
            <a:r>
              <a:rPr lang="de-DE" sz="2000" b="0" spc="12" dirty="0"/>
              <a:t> </a:t>
            </a:r>
            <a:r>
              <a:rPr lang="de-DE" sz="2000" b="0" spc="-4" dirty="0"/>
              <a:t>Maschinen-</a:t>
            </a:r>
            <a:r>
              <a:rPr lang="de-DE" sz="2000" b="0" spc="-8" dirty="0"/>
              <a:t> </a:t>
            </a:r>
            <a:r>
              <a:rPr lang="de-DE" sz="2000" b="0" spc="-4" dirty="0"/>
              <a:t>und</a:t>
            </a:r>
            <a:r>
              <a:rPr lang="de-DE" sz="2000" b="0" dirty="0"/>
              <a:t> </a:t>
            </a:r>
            <a:r>
              <a:rPr lang="de-DE" sz="2000" b="0" spc="-4" dirty="0"/>
              <a:t>Anlagenbauern,</a:t>
            </a:r>
            <a:r>
              <a:rPr lang="de-DE" sz="2000" b="0" dirty="0"/>
              <a:t> </a:t>
            </a:r>
            <a:r>
              <a:rPr lang="de-DE" sz="2000" b="0" spc="-4" dirty="0"/>
              <a:t>Beratungsunternehmen und sonstigen</a:t>
            </a:r>
            <a:r>
              <a:rPr lang="de-DE" sz="2000" b="0" dirty="0"/>
              <a:t> </a:t>
            </a:r>
            <a:r>
              <a:rPr lang="de-DE" sz="2000" b="0" spc="-4" dirty="0"/>
              <a:t>Lösungsanbietern</a:t>
            </a:r>
            <a:r>
              <a:rPr lang="de-DE" sz="2000" b="0" spc="15" dirty="0"/>
              <a:t> </a:t>
            </a:r>
            <a:r>
              <a:rPr lang="de-DE" sz="2000" b="0" spc="-4" dirty="0"/>
              <a:t>aus</a:t>
            </a:r>
            <a:r>
              <a:rPr lang="de-DE" sz="2000" b="0" dirty="0"/>
              <a:t> </a:t>
            </a:r>
            <a:r>
              <a:rPr lang="de-DE" sz="2000" b="0" spc="-4" dirty="0"/>
              <a:t>dem</a:t>
            </a:r>
            <a:r>
              <a:rPr lang="de-DE" sz="2000" b="0" spc="12" dirty="0"/>
              <a:t> </a:t>
            </a:r>
            <a:r>
              <a:rPr lang="de-DE" sz="2000" b="0" spc="-4" dirty="0"/>
              <a:t>Umfeld</a:t>
            </a:r>
            <a:r>
              <a:rPr lang="de-DE" sz="2000" b="0" dirty="0"/>
              <a:t> der</a:t>
            </a:r>
            <a:r>
              <a:rPr lang="de-DE" sz="2000" b="0" spc="-4" dirty="0"/>
              <a:t> produzierenden Pharmaindustrie</a:t>
            </a:r>
            <a:r>
              <a:rPr lang="de-DE" sz="2000" b="0" spc="23" dirty="0"/>
              <a:t> </a:t>
            </a:r>
            <a:r>
              <a:rPr lang="de-DE" sz="2000" b="0" spc="-8" dirty="0"/>
              <a:t>die</a:t>
            </a:r>
            <a:r>
              <a:rPr lang="de-DE" sz="2000" b="0" spc="8" dirty="0"/>
              <a:t> </a:t>
            </a:r>
            <a:r>
              <a:rPr lang="de-DE" sz="2000" b="0" spc="-4" dirty="0"/>
              <a:t>Möglichkeit</a:t>
            </a:r>
            <a:r>
              <a:rPr lang="de-DE" sz="2000" b="0" spc="19" dirty="0"/>
              <a:t> </a:t>
            </a:r>
            <a:r>
              <a:rPr lang="de-DE" sz="2000" b="0" spc="-4" dirty="0"/>
              <a:t>ihre</a:t>
            </a:r>
            <a:r>
              <a:rPr lang="de-DE" sz="2000" b="0" spc="15" dirty="0"/>
              <a:t> </a:t>
            </a:r>
            <a:r>
              <a:rPr lang="de-DE" sz="2000" b="0" spc="-4" dirty="0"/>
              <a:t>Produkte/Lösungen/Angebote</a:t>
            </a:r>
            <a:r>
              <a:rPr lang="de-DE" sz="2000" b="0" spc="8" dirty="0"/>
              <a:t> </a:t>
            </a:r>
            <a:r>
              <a:rPr lang="de-DE" sz="2000" b="0" spc="-4" dirty="0"/>
              <a:t>in </a:t>
            </a:r>
            <a:r>
              <a:rPr lang="de-DE" sz="2000" b="0" dirty="0"/>
              <a:t> einer</a:t>
            </a:r>
            <a:r>
              <a:rPr lang="de-DE" sz="2000" b="0" spc="-15" dirty="0"/>
              <a:t> </a:t>
            </a:r>
            <a:r>
              <a:rPr lang="de-DE" sz="2000" b="0" spc="-4" dirty="0"/>
              <a:t>Table</a:t>
            </a:r>
            <a:r>
              <a:rPr lang="de-DE" sz="2000" b="0" spc="-8" dirty="0"/>
              <a:t> </a:t>
            </a:r>
            <a:r>
              <a:rPr lang="de-DE" sz="2000" b="0" spc="-4" dirty="0"/>
              <a:t>Top</a:t>
            </a:r>
            <a:r>
              <a:rPr lang="de-DE" sz="2000" b="0" dirty="0"/>
              <a:t> </a:t>
            </a:r>
            <a:r>
              <a:rPr lang="de-DE" sz="2000" b="0" spc="-4" dirty="0"/>
              <a:t>Präsentation</a:t>
            </a:r>
            <a:r>
              <a:rPr lang="de-DE" sz="2000" b="0" spc="15" dirty="0"/>
              <a:t> </a:t>
            </a:r>
            <a:r>
              <a:rPr lang="de-DE" sz="2000" b="0" spc="-8" dirty="0"/>
              <a:t>zu</a:t>
            </a:r>
            <a:r>
              <a:rPr lang="de-DE" sz="2000" b="0" dirty="0"/>
              <a:t> </a:t>
            </a:r>
            <a:r>
              <a:rPr lang="de-DE" sz="2000" b="0" spc="-4" dirty="0"/>
              <a:t>zeigen. Begleitend</a:t>
            </a:r>
            <a:r>
              <a:rPr lang="de-DE" sz="2000" b="0" spc="-8" dirty="0"/>
              <a:t> zu</a:t>
            </a:r>
            <a:r>
              <a:rPr lang="de-DE" sz="2000" b="0" spc="12" dirty="0"/>
              <a:t> </a:t>
            </a:r>
            <a:r>
              <a:rPr lang="de-DE" sz="2000" b="0" spc="-4" dirty="0"/>
              <a:t>einem</a:t>
            </a:r>
            <a:r>
              <a:rPr lang="de-DE" sz="2000" b="0" spc="8" dirty="0"/>
              <a:t> </a:t>
            </a:r>
            <a:r>
              <a:rPr lang="de-DE" sz="2000" b="0" spc="-4" dirty="0"/>
              <a:t>Fachworkshop</a:t>
            </a:r>
            <a:r>
              <a:rPr lang="de-DE" sz="2000" b="0" spc="8" dirty="0"/>
              <a:t> </a:t>
            </a:r>
            <a:r>
              <a:rPr lang="de-DE" sz="2000" b="0" spc="-4" dirty="0"/>
              <a:t>der</a:t>
            </a:r>
            <a:r>
              <a:rPr lang="de-DE" sz="2000" b="0" dirty="0"/>
              <a:t> </a:t>
            </a:r>
            <a:r>
              <a:rPr lang="de-DE" sz="2000" b="0" spc="-4" dirty="0"/>
              <a:t>ISPE </a:t>
            </a:r>
            <a:r>
              <a:rPr lang="de-DE" sz="2000" b="0" dirty="0"/>
              <a:t>D/A/CH,</a:t>
            </a:r>
            <a:r>
              <a:rPr lang="de-DE" sz="2000" b="0" spc="4" dirty="0"/>
              <a:t> </a:t>
            </a:r>
            <a:r>
              <a:rPr lang="de-DE" sz="2000" b="0" spc="-8" dirty="0"/>
              <a:t>zum </a:t>
            </a:r>
            <a:r>
              <a:rPr lang="de-DE" sz="2000" b="0" spc="-4" dirty="0"/>
              <a:t> Anfassen am</a:t>
            </a:r>
            <a:r>
              <a:rPr lang="de-DE" sz="2000" b="0" spc="4" dirty="0"/>
              <a:t> </a:t>
            </a:r>
            <a:r>
              <a:rPr lang="de-DE" sz="2000" b="0" dirty="0"/>
              <a:t>Objekt </a:t>
            </a:r>
            <a:r>
              <a:rPr lang="de-DE" sz="2000" b="0" spc="-4" dirty="0"/>
              <a:t>und</a:t>
            </a:r>
            <a:r>
              <a:rPr lang="de-DE" sz="2000" b="0" spc="8" dirty="0"/>
              <a:t> </a:t>
            </a:r>
            <a:r>
              <a:rPr lang="de-DE" sz="2000" b="0" spc="-4" dirty="0"/>
              <a:t>zur</a:t>
            </a:r>
            <a:r>
              <a:rPr lang="de-DE" sz="2000" b="0" spc="8" dirty="0"/>
              <a:t> </a:t>
            </a:r>
            <a:r>
              <a:rPr lang="de-DE" sz="2000" b="0" spc="-4" dirty="0"/>
              <a:t>Diskussion</a:t>
            </a:r>
            <a:r>
              <a:rPr lang="de-DE" sz="2000" b="0" spc="8" dirty="0"/>
              <a:t> </a:t>
            </a:r>
            <a:r>
              <a:rPr lang="de-DE" sz="2000" b="0" spc="-4" dirty="0"/>
              <a:t>am</a:t>
            </a:r>
            <a:r>
              <a:rPr lang="de-DE" sz="2000" b="0" spc="12" dirty="0"/>
              <a:t> </a:t>
            </a:r>
            <a:r>
              <a:rPr lang="de-DE" sz="2000" b="0" spc="-4" dirty="0"/>
              <a:t>Präsentationsstand.</a:t>
            </a:r>
            <a:endParaRPr lang="de-DE" sz="2000" b="0" dirty="0"/>
          </a:p>
          <a:p>
            <a:pPr>
              <a:lnSpc>
                <a:spcPct val="100000"/>
              </a:lnSpc>
            </a:pPr>
            <a:endParaRPr lang="de-DE" sz="2000" b="0" dirty="0"/>
          </a:p>
          <a:p>
            <a:pPr marL="9774" marR="3910">
              <a:lnSpc>
                <a:spcPct val="100000"/>
              </a:lnSpc>
            </a:pPr>
            <a:r>
              <a:rPr lang="de-DE" sz="2000" b="0" spc="-4" dirty="0"/>
              <a:t>Details</a:t>
            </a:r>
            <a:r>
              <a:rPr lang="de-DE" sz="2000" b="0" spc="8" dirty="0"/>
              <a:t> </a:t>
            </a:r>
            <a:r>
              <a:rPr lang="de-DE" sz="2000" b="0" spc="-4" dirty="0"/>
              <a:t>und</a:t>
            </a:r>
            <a:r>
              <a:rPr lang="de-DE" sz="2000" b="0" spc="8" dirty="0"/>
              <a:t> </a:t>
            </a:r>
            <a:r>
              <a:rPr lang="de-DE" sz="2000" b="0" spc="-4" dirty="0"/>
              <a:t>Anmeldung</a:t>
            </a:r>
            <a:r>
              <a:rPr lang="de-DE" sz="2000" b="0" spc="12" dirty="0"/>
              <a:t> </a:t>
            </a:r>
            <a:r>
              <a:rPr lang="de-DE" sz="2000" b="0" spc="-4" dirty="0"/>
              <a:t>im</a:t>
            </a:r>
            <a:r>
              <a:rPr lang="de-DE" sz="2000" b="0" spc="12" dirty="0"/>
              <a:t> </a:t>
            </a:r>
            <a:r>
              <a:rPr lang="de-DE" sz="2000" b="0" spc="-4" dirty="0"/>
              <a:t>Titel</a:t>
            </a:r>
            <a:r>
              <a:rPr lang="de-DE" sz="2000" b="0" spc="12" dirty="0"/>
              <a:t> </a:t>
            </a:r>
            <a:r>
              <a:rPr lang="de-DE" sz="2000" b="0" spc="-4" dirty="0"/>
              <a:t>des</a:t>
            </a:r>
            <a:r>
              <a:rPr lang="de-DE" sz="2000" b="0" spc="-15" dirty="0"/>
              <a:t> </a:t>
            </a:r>
            <a:r>
              <a:rPr lang="de-DE" sz="2000" b="0" spc="-4" dirty="0"/>
              <a:t>Workshops</a:t>
            </a:r>
            <a:r>
              <a:rPr lang="de-DE" sz="2000" b="0" spc="8" dirty="0"/>
              <a:t> </a:t>
            </a:r>
            <a:r>
              <a:rPr lang="de-DE" sz="2000" b="0" spc="-4" dirty="0"/>
              <a:t>vermerkt,</a:t>
            </a:r>
            <a:r>
              <a:rPr lang="de-DE" sz="2000" b="0" dirty="0"/>
              <a:t> </a:t>
            </a:r>
            <a:r>
              <a:rPr lang="de-DE" sz="2000" b="0" spc="-4" dirty="0"/>
              <a:t>mehr</a:t>
            </a:r>
            <a:r>
              <a:rPr lang="de-DE" sz="2000" b="0" spc="8" dirty="0"/>
              <a:t> </a:t>
            </a:r>
            <a:r>
              <a:rPr lang="de-DE" sz="2000" b="0" spc="-4" dirty="0"/>
              <a:t>und</a:t>
            </a:r>
            <a:r>
              <a:rPr lang="de-DE" sz="2000" b="0" spc="12" dirty="0"/>
              <a:t> </a:t>
            </a:r>
            <a:r>
              <a:rPr lang="de-DE" sz="2000" b="0" spc="-4" dirty="0"/>
              <a:t>Buchung</a:t>
            </a:r>
            <a:r>
              <a:rPr lang="de-DE" sz="2000" b="0" spc="8" dirty="0"/>
              <a:t> </a:t>
            </a:r>
            <a:r>
              <a:rPr lang="de-DE" sz="2000" b="0" spc="-4" dirty="0"/>
              <a:t>auf</a:t>
            </a:r>
            <a:r>
              <a:rPr lang="de-DE" sz="2000" b="0" spc="8" dirty="0"/>
              <a:t> </a:t>
            </a:r>
            <a:r>
              <a:rPr lang="de-DE" sz="2000" b="0" spc="-4" dirty="0"/>
              <a:t>der</a:t>
            </a:r>
            <a:r>
              <a:rPr lang="de-DE" sz="2000" b="0" spc="8" dirty="0"/>
              <a:t> </a:t>
            </a:r>
            <a:r>
              <a:rPr lang="de-DE" sz="2000" b="0" spc="-4" dirty="0"/>
              <a:t>jeweiligen</a:t>
            </a:r>
            <a:r>
              <a:rPr lang="de-DE" sz="2000" b="0" spc="8" dirty="0"/>
              <a:t> </a:t>
            </a:r>
            <a:r>
              <a:rPr lang="de-DE" sz="2000" b="0" spc="-4" dirty="0"/>
              <a:t>Veranstaltungsseite</a:t>
            </a:r>
            <a:r>
              <a:rPr lang="de-DE" sz="2000" b="0" dirty="0"/>
              <a:t> des</a:t>
            </a:r>
            <a:r>
              <a:rPr lang="de-DE" sz="2000" b="0" spc="-15" dirty="0"/>
              <a:t> </a:t>
            </a:r>
            <a:r>
              <a:rPr lang="de-DE" sz="2000" b="0" spc="-4" dirty="0"/>
              <a:t>Workshops.</a:t>
            </a:r>
          </a:p>
          <a:p>
            <a:pPr>
              <a:lnSpc>
                <a:spcPct val="100000"/>
              </a:lnSpc>
              <a:spcBef>
                <a:spcPts val="4"/>
              </a:spcBef>
            </a:pPr>
            <a:endParaRPr lang="de-DE" sz="2000" b="0" dirty="0"/>
          </a:p>
          <a:p>
            <a:pPr marL="9774" marR="8797">
              <a:lnSpc>
                <a:spcPct val="100000"/>
              </a:lnSpc>
            </a:pPr>
            <a:r>
              <a:rPr lang="de-DE" sz="2000" b="0" dirty="0"/>
              <a:t>Eine</a:t>
            </a:r>
            <a:r>
              <a:rPr lang="de-DE" sz="2000" b="0" spc="4" dirty="0"/>
              <a:t> </a:t>
            </a:r>
            <a:r>
              <a:rPr lang="de-DE" sz="2000" b="0" spc="-4" dirty="0"/>
              <a:t>Liste</a:t>
            </a:r>
            <a:r>
              <a:rPr lang="de-DE" sz="2000" b="0" spc="4" dirty="0"/>
              <a:t> </a:t>
            </a:r>
            <a:r>
              <a:rPr lang="de-DE" sz="2000" b="0" spc="-4" dirty="0"/>
              <a:t>aller</a:t>
            </a:r>
            <a:r>
              <a:rPr lang="de-DE" sz="2000" b="0" spc="4" dirty="0"/>
              <a:t> </a:t>
            </a:r>
            <a:r>
              <a:rPr lang="de-DE" sz="2000" b="0" spc="-4" dirty="0"/>
              <a:t>zukünftigen</a:t>
            </a:r>
            <a:r>
              <a:rPr lang="de-DE" sz="2000" b="0" spc="15" dirty="0"/>
              <a:t> </a:t>
            </a:r>
            <a:r>
              <a:rPr lang="de-DE" sz="2000" b="0" dirty="0"/>
              <a:t>ISPE</a:t>
            </a:r>
            <a:r>
              <a:rPr lang="de-DE" sz="2000" b="0" spc="8" dirty="0"/>
              <a:t> </a:t>
            </a:r>
            <a:r>
              <a:rPr lang="de-DE" sz="2000" b="0" spc="-4" dirty="0"/>
              <a:t>D/A/CH</a:t>
            </a:r>
            <a:r>
              <a:rPr lang="de-DE" sz="2000" b="0" spc="-15" dirty="0"/>
              <a:t> </a:t>
            </a:r>
            <a:r>
              <a:rPr lang="de-DE" sz="2000" b="0" dirty="0"/>
              <a:t>Workshops finden Sie unter: </a:t>
            </a:r>
          </a:p>
          <a:p>
            <a:pPr marL="9774" marR="8797">
              <a:lnSpc>
                <a:spcPct val="100000"/>
              </a:lnSpc>
            </a:pPr>
            <a:r>
              <a:rPr lang="de-DE" sz="2000" b="0" dirty="0">
                <a:solidFill>
                  <a:srgbClr val="00B0F0"/>
                </a:solidFill>
                <a:hlinkClick r:id="rId2">
                  <a:extLst>
                    <a:ext uri="{A12FA001-AC4F-418D-AE19-62706E023703}">
                      <ahyp:hlinkClr xmlns:ahyp="http://schemas.microsoft.com/office/drawing/2018/hyperlinkcolor" val="tx"/>
                    </a:ext>
                  </a:extLst>
                </a:hlinkClick>
              </a:rPr>
              <a:t>https://ispe-dach.org/veranstaltungen-2/</a:t>
            </a:r>
            <a:r>
              <a:rPr lang="de-DE" sz="2000" b="0" dirty="0">
                <a:solidFill>
                  <a:srgbClr val="00B0F0"/>
                </a:solidFill>
              </a:rPr>
              <a:t> </a:t>
            </a:r>
          </a:p>
          <a:p>
            <a:pPr>
              <a:lnSpc>
                <a:spcPct val="100000"/>
              </a:lnSpc>
              <a:spcBef>
                <a:spcPts val="15"/>
              </a:spcBef>
            </a:pPr>
            <a:endParaRPr lang="de-DE" sz="1400" b="0" dirty="0"/>
          </a:p>
          <a:p>
            <a:pPr marL="9774">
              <a:lnSpc>
                <a:spcPct val="100000"/>
              </a:lnSpc>
            </a:pPr>
            <a:r>
              <a:rPr lang="de-DE" sz="2000" b="0" spc="-4" dirty="0"/>
              <a:t>Die Gebühr variiert je nach Veranstaltung, bitte setzen Sie sich für genaue Informationen mit dem Veranstalter oder über </a:t>
            </a:r>
            <a:r>
              <a:rPr lang="de-DE" sz="2000" b="0" spc="-4" dirty="0">
                <a:solidFill>
                  <a:srgbClr val="00B0F0"/>
                </a:solidFill>
                <a:hlinkClick r:id="rId3">
                  <a:extLst>
                    <a:ext uri="{A12FA001-AC4F-418D-AE19-62706E023703}">
                      <ahyp:hlinkClr xmlns:ahyp="http://schemas.microsoft.com/office/drawing/2018/hyperlinkcolor" val="tx"/>
                    </a:ext>
                  </a:extLst>
                </a:hlinkClick>
              </a:rPr>
              <a:t>info@ispe</a:t>
            </a:r>
            <a:r>
              <a:rPr lang="de-DE" sz="2000" spc="-4" dirty="0">
                <a:solidFill>
                  <a:srgbClr val="00B0F0"/>
                </a:solidFill>
                <a:hlinkClick r:id="rId3">
                  <a:extLst>
                    <a:ext uri="{A12FA001-AC4F-418D-AE19-62706E023703}">
                      <ahyp:hlinkClr xmlns:ahyp="http://schemas.microsoft.com/office/drawing/2018/hyperlinkcolor" val="tx"/>
                    </a:ext>
                  </a:extLst>
                </a:hlinkClick>
              </a:rPr>
              <a:t>-dach.org</a:t>
            </a:r>
            <a:r>
              <a:rPr lang="de-DE" sz="2000" spc="-4" dirty="0">
                <a:solidFill>
                  <a:srgbClr val="00B0F0"/>
                </a:solidFill>
              </a:rPr>
              <a:t> </a:t>
            </a:r>
            <a:r>
              <a:rPr lang="de-DE" sz="2000" spc="-4" dirty="0"/>
              <a:t>in Verbindung.</a:t>
            </a:r>
            <a:endParaRPr lang="de-DE" sz="2000" b="0" dirty="0"/>
          </a:p>
          <a:p>
            <a:pPr marL="9774">
              <a:lnSpc>
                <a:spcPct val="100000"/>
              </a:lnSpc>
              <a:spcBef>
                <a:spcPts val="1016"/>
              </a:spcBef>
            </a:pPr>
            <a:endParaRPr lang="de-DE" sz="1600" b="0" spc="-4" dirty="0"/>
          </a:p>
        </p:txBody>
      </p:sp>
      <p:sp>
        <p:nvSpPr>
          <p:cNvPr id="13" name="Textplatzhalter 12">
            <a:extLst>
              <a:ext uri="{FF2B5EF4-FFF2-40B4-BE49-F238E27FC236}">
                <a16:creationId xmlns:a16="http://schemas.microsoft.com/office/drawing/2014/main" id="{FD73481C-7214-4BDF-A7CD-6AB2251DE5F8}"/>
              </a:ext>
            </a:extLst>
          </p:cNvPr>
          <p:cNvSpPr>
            <a:spLocks noGrp="1"/>
          </p:cNvSpPr>
          <p:nvPr>
            <p:ph type="body" sz="quarter" idx="11"/>
          </p:nvPr>
        </p:nvSpPr>
        <p:spPr>
          <a:xfrm>
            <a:off x="609060" y="293677"/>
            <a:ext cx="8659752" cy="372251"/>
          </a:xfrm>
        </p:spPr>
        <p:txBody>
          <a:bodyPr/>
          <a:lstStyle/>
          <a:p>
            <a:r>
              <a:rPr lang="de-DE" sz="3600" b="1" dirty="0"/>
              <a:t>Präsenz auf den Workshops der ISPE D/A/CH</a:t>
            </a:r>
          </a:p>
        </p:txBody>
      </p:sp>
      <p:pic>
        <p:nvPicPr>
          <p:cNvPr id="3" name="Grafik 2" descr="Ein Bild, das Text, Tisch, Mobiliar, Im Haus enthält.&#10;&#10;Automatisch generierte Beschreibung">
            <a:extLst>
              <a:ext uri="{FF2B5EF4-FFF2-40B4-BE49-F238E27FC236}">
                <a16:creationId xmlns:a16="http://schemas.microsoft.com/office/drawing/2014/main" id="{21369707-04C5-C302-253F-26BE56209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696" y="1234480"/>
            <a:ext cx="4771320" cy="62040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1075615D-4184-0502-AF85-184C60711C9B}"/>
              </a:ext>
            </a:extLst>
          </p:cNvPr>
          <p:cNvSpPr>
            <a:spLocks noGrp="1"/>
          </p:cNvSpPr>
          <p:nvPr>
            <p:ph type="body" sz="quarter" idx="10"/>
            <p:custDataLst>
              <p:tags r:id="rId1"/>
            </p:custDataLst>
          </p:nvPr>
        </p:nvSpPr>
        <p:spPr/>
        <p:txBody>
          <a:bodyPr lIns="91440" tIns="45720" rIns="91440" bIns="45720" anchor="b"/>
          <a:lstStyle/>
          <a:p>
            <a:r>
              <a:rPr lang="de-DE" sz="3600" b="1" dirty="0">
                <a:latin typeface="Gotham Bold"/>
              </a:rPr>
              <a:t>ISPE D/A/CH Workshops 2023</a:t>
            </a:r>
          </a:p>
        </p:txBody>
      </p:sp>
      <p:sp>
        <p:nvSpPr>
          <p:cNvPr id="5" name="Inhaltsplatzhalter 4">
            <a:extLst>
              <a:ext uri="{FF2B5EF4-FFF2-40B4-BE49-F238E27FC236}">
                <a16:creationId xmlns:a16="http://schemas.microsoft.com/office/drawing/2014/main" id="{BCDA17A5-9D7B-48F0-A849-7A57F857161E}"/>
              </a:ext>
            </a:extLst>
          </p:cNvPr>
          <p:cNvSpPr>
            <a:spLocks noGrp="1"/>
          </p:cNvSpPr>
          <p:nvPr>
            <p:ph sz="quarter" idx="12"/>
            <p:custDataLst>
              <p:tags r:id="rId2"/>
            </p:custDataLst>
          </p:nvPr>
        </p:nvSpPr>
        <p:spPr>
          <a:xfrm>
            <a:off x="835200" y="1234480"/>
            <a:ext cx="12960000" cy="1395626"/>
          </a:xfrm>
        </p:spPr>
        <p:txBody>
          <a:bodyPr>
            <a:normAutofit/>
          </a:bodyPr>
          <a:lstStyle/>
          <a:p>
            <a:pPr marL="0" indent="0">
              <a:spcBef>
                <a:spcPts val="95"/>
              </a:spcBef>
              <a:buNone/>
            </a:pPr>
            <a:r>
              <a:rPr lang="de-DE" dirty="0">
                <a:latin typeface="Arial"/>
                <a:cs typeface="Arial"/>
              </a:rPr>
              <a:t>Teilnehmer*innen und Anzahl Workshops in 2023 zunehmend</a:t>
            </a:r>
            <a:endParaRPr lang="de-DE" sz="2400" dirty="0"/>
          </a:p>
        </p:txBody>
      </p:sp>
      <p:graphicFrame>
        <p:nvGraphicFramePr>
          <p:cNvPr id="9" name="Diagramm 8">
            <a:extLst>
              <a:ext uri="{FF2B5EF4-FFF2-40B4-BE49-F238E27FC236}">
                <a16:creationId xmlns:a16="http://schemas.microsoft.com/office/drawing/2014/main" id="{23B4D4BF-21E3-F517-A95A-2A348DF953A9}"/>
              </a:ext>
            </a:extLst>
          </p:cNvPr>
          <p:cNvGraphicFramePr>
            <a:graphicFrameLocks/>
          </p:cNvGraphicFramePr>
          <p:nvPr/>
        </p:nvGraphicFramePr>
        <p:xfrm>
          <a:off x="1626568" y="2386608"/>
          <a:ext cx="11809312" cy="51125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697878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MAAAAAAAAAAwAAAAMAAAAA/////wUA8gsAAAAAAAAAAAAAIAD///////////////8AAAD///////////////8DAAAAAgD///////8DAAAAAgD///////8DAAAAAgD///////////////////////////////////////////////////////////////////////////////////////////////////////////////////////////////////////////////////////////////////////////////////////////////////////////////////////////////////////////////////////////////////////////////////////////////////////////////////////////////////////////////////////////////////////////////////////////////////////////////////////////////////////////////////////////////////////////////8BACAA////////////////AAAO////////AwAAAAQA////////////////////////////////////////////////////////////////////////////////////////////////////////////////////////////////////////////////////////////////////////////////////////////////////////////////////////////////////////////////////////////////////////////////////////////////////////////////////////////////////////////////////////////////////////////////////////////////////////////////////////////////////////////////////////////////////////////////////////////////////////////////////////AgADAP///////wUAAAACABAAC5jAVJjGNEdLkwpa/OilHQsEAAAAAAADAAAAAAADAAAAAwADAAAAAAADAAAABAADAAAAAAD///////8DAAEA////////BQAAAAMAEAAL0mMC0RVXokWF/bHhh9+PtQQAAAABAAMAAAACAAMAAAAEAAQAAgD///////8FAAAABAAQAAuNMAb0e1WgQ576brQkzG4E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mMBUmMY0R0uTClr86KUdCwNEYXRhABsAAAAETGlua2VkU2hhcGVEYXRhAAUAAAAAAAJOYW1lABkAAABMaW5rZWRTaGFwZXNEYXRhUHJvcGVydHkAEFZlcnNpb24AAQAAAAlMYXN0V3JpdGUAEIt+uowBAAAAAQD/////gwCDAAAABV9pZAAQAAAABNJjAtEVV6JFhf2x4Yffj7UDRGF0YQAbAAAABExpbmtlZFNoYXBlRGF0YQAFAAAAAAACTmFtZQAZAAAATGlua2VkU2hhcGVzRGF0YVByb3BlcnR5ABBWZXJzaW9uAAAAAAAJTGFzdFdyaXRlAP+KfrqMAQAAAAIA/////8YAxgAAAAVfaWQAEAAAAASNMAb0e1WgQ576brQkzG4EA0RhdGEAUwAAAAhQcmVzZW50YXRpb25TY2FubmVkRm9yTGlua2VkU2hhcGVzAAACTnVtYmVyRm9ybWF0U2VwYXJhdG9yTW9kZQAKAAAAQXV0b21hdGljAAACTmFtZQAkAAAATGlua2VkU2hhcGVQcmVzZW50YXRpb25TZXR0aW5nc0RhdGEAEFZlcnNpb24AAAAAAAlMYXN0V3JpdGUANYt+uow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tCwAAAAAAAAAAAAAgAf///////////////wAAAP///////////////wUAAAAEAP///////////////////////////////////////////////////////////////////////////////////////////////////////////////////////////////////////////////////////////////////////////////////////////////////////////////////////////////////////////////////////////////////////////////////////////////////////////////////////////////////////////////////////////////////////////////////////////////////////////////////////////////////////////////////////////////////////////////////////////////////////////////wEAIAH///////////////8AAA7///////8FAAAAAgD///////////////////////////////////////////////////////////////////////////////////////////////////////////////////////////////////////////////////////////////////////////////////////////////////////////////////////////////////////////////////////////////////////////////////////////////////////////////////////////////////////////////////////////////////////////////////////////////////////////////////////////////////////////////////////////////////////////////////////////////////////////////////////8CAAEBAwAAAAIA////////GgAGTGlua2VkU2hhcGVzRGF0YVByb3BlcnR5XzEEAAAAAAAFAAAAAwAFAAAAAQADAAEBAwAAAAMA////////GgAGTGlua2VkU2hhcGVzRGF0YVByb3BlcnR5XzAEAAAAAQAFAAAABAAFAAAAAgAEAAEBAwAAAAQA////////JQAGTGlua2VkU2hhcGVQcmVzZW50YXRpb25TZXR0aW5nc0RhdGFfMAQAAAACAAUAAAAAAAU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395327047776955"/>
  <p:tag name="EMPOWERCHARTSPROPERTIES_A_LENGTH" val="24576"/>
  <p:tag name="UNDO_REDO_REVISION" val="137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wMAgAwAAAAAAAAAAAAAIAD///////////////8AAAD///////////////8DAAAAAgD///////////////////////////////////////////////////////////////////////////////////////////////////////////////////////////////////////////////////////////////////////////////////////////////////////////////////////////////////////////////////////////////////////////////////////////////////////////////////////////////////////////////////////////////////////////////////////////////////////////////////////////////////////////////////////////////////////////////////////////////////////////////8BACAA////////////////AAAO////////AwAAAAIA////////////////////////////////////////////////////////////////////////////////////////////////////////////////////////////////////////////////////////////////////////////////////////////////////////////////////////////////////////////////////////////////////////////////////////////////////////////////////////////////////////////////////////////////////////////////////////////////////////////////////////////////////////////////////////////////////////////////////////////////////////////////////////AgABAP///////wQAAAACABAAC9pHcmbZZOROmQ5sFZBAJh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wMAAAAAAAAAAAAACAB////////////////AAAA////////////////BAAAAAIA////////BAAAAAIA////////BAAAAAIA////////////////////////////////////////////////////////////////////////////////////////////////////////////////////////////////////////////////////////////////////////////////////////////////////////////////////////////////////////////////////////////////////////////////////////////////////////////////////////////////////////////////////////////////////////////////////////////////////////////////////////////////////////////////////////////////////////////////AQAgAf///////////////wAADv///////wQAAAACAP///////////////////////////////////////////////////////////////////////////////////////////////////////////////////////////////////////////////////////////////////////////////////////////////////////////////////////////////////////////////////////////////////////////////////////////////////////////////////////////////////////////////////////////////////////////////////////////////////////////////////////////////////////////////////////////////////////////////////////////////////////////////////////wIAAwEDAAAAAgD///////8MAAZQZXJzb25hbElkXzAFAAAAAAAEAAAAAAAEAAAAAQA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NpHcmbZZOROmQ5sFZBAJhwDRGF0YQAWAAAAAlBlcnNvbmFsSWQAAQAAAAAAAk5hbWUACwAAAFBlcnNvbmFsSWQAEFZlcnNpb24AAAAAAAlMYXN0V3JpdGUAEN0JQo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18067592612638"/>
  <p:tag name="EMPOWERCHARTSPROPERTIES_A_LENGTH" val="24576"/>
  <p:tag name="RUNTIME_ID" val="a101de60-db5e-47d9-aad7-74093a3d7134"/>
</p:tagLst>
</file>

<file path=ppt/tags/tag4.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9U8IkjexnpAsSwNnITkSI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NU8IkjexnpAsSwNnITkSI4DRGF0YQAWAAAAAlBlcnNvbmFsSWQAAQAAAAAAAk5hbWUACwAAAFBlcnNvbmFsSWQAEFZlcnNpb24AAAAAAAlMYXN0V3JpdGUABd4JQo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18067594754421"/>
  <p:tag name="EMPOWERCHARTSPROPERTIES_A_LENGTH" val="24576"/>
  <p:tag name="RUNTIME_ID" val="9fa02aa1-c6b2-465a-bf2f-f0b0e5712dba"/>
</p:tagLst>
</file>

<file path=ppt/theme/theme1.xml><?xml version="1.0" encoding="utf-8"?>
<a:theme xmlns:a="http://schemas.openxmlformats.org/drawingml/2006/main" name="ISPE slide">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6D0A561-172E-4FC6-91EE-4B12D64F0D5F}" vid="{845FC94D-D531-4190-9994-5BC18CE8990D}"/>
    </a:ext>
  </a:extLst>
</a:theme>
</file>

<file path=ppt/theme/theme2.xml><?xml version="1.0" encoding="utf-8"?>
<a:theme xmlns:a="http://schemas.openxmlformats.org/drawingml/2006/main" name="ISPE slide - no background lines">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6D0A561-172E-4FC6-91EE-4B12D64F0D5F}" vid="{8695363B-F3E8-4EAF-B1FD-046114CE4A19}"/>
    </a:ext>
  </a:extLst>
</a:theme>
</file>

<file path=ppt/theme/theme3.xml><?xml version="1.0" encoding="utf-8"?>
<a:theme xmlns:a="http://schemas.openxmlformats.org/drawingml/2006/main" name="ISPE Title Slide">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76D0A561-172E-4FC6-91EE-4B12D64F0D5F}" vid="{908B0FE7-435E-4FE1-8A20-4A71D1ECA4CB}"/>
    </a:ext>
  </a:extLst>
</a:theme>
</file>

<file path=ppt/theme/theme4.xml><?xml version="1.0" encoding="utf-8"?>
<a:theme xmlns:a="http://schemas.openxmlformats.org/drawingml/2006/main" name="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6D0A561-172E-4FC6-91EE-4B12D64F0D5F}" vid="{1CC3C05B-EBC5-4435-B114-7B87165C3213}"/>
    </a:ext>
  </a:extLst>
</a:theme>
</file>

<file path=ppt/theme/theme5.xml><?xml version="1.0" encoding="utf-8"?>
<a:theme xmlns:a="http://schemas.openxmlformats.org/drawingml/2006/main" name="1_Custom Design">
  <a:themeElements>
    <a:clrScheme name="ISPE 2018">
      <a:dk1>
        <a:srgbClr val="000000"/>
      </a:dk1>
      <a:lt1>
        <a:srgbClr val="FFFFFF"/>
      </a:lt1>
      <a:dk2>
        <a:srgbClr val="59595B"/>
      </a:dk2>
      <a:lt2>
        <a:srgbClr val="D8D8D8"/>
      </a:lt2>
      <a:accent1>
        <a:srgbClr val="005F9E"/>
      </a:accent1>
      <a:accent2>
        <a:srgbClr val="00BCE7"/>
      </a:accent2>
      <a:accent3>
        <a:srgbClr val="BFD22B"/>
      </a:accent3>
      <a:accent4>
        <a:srgbClr val="58595B"/>
      </a:accent4>
      <a:accent5>
        <a:srgbClr val="E77C22"/>
      </a:accent5>
      <a:accent6>
        <a:srgbClr val="FDBA12"/>
      </a:accent6>
      <a:hlink>
        <a:srgbClr val="743C97"/>
      </a:hlink>
      <a:folHlink>
        <a:srgbClr val="AC27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6D0A561-172E-4FC6-91EE-4B12D64F0D5F}" vid="{4E5B6F19-577C-4248-B3FD-A0D06DC3199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a12aab8-b0ff-4727-8448-ad62d66df384">
      <UserInfo>
        <DisplayName>Debbie Kaufmann</DisplayName>
        <AccountId>2219</AccountId>
        <AccountType/>
      </UserInfo>
      <UserInfo>
        <DisplayName>Susan Sandler</DisplayName>
        <AccountId>2288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BC6428FC62304FAAD592DD8F3C95CA" ma:contentTypeVersion="12" ma:contentTypeDescription="Create a new document." ma:contentTypeScope="" ma:versionID="f0bbd803d250e37745037284d43c1b98">
  <xsd:schema xmlns:xsd="http://www.w3.org/2001/XMLSchema" xmlns:xs="http://www.w3.org/2001/XMLSchema" xmlns:p="http://schemas.microsoft.com/office/2006/metadata/properties" xmlns:ns2="6a12aab8-b0ff-4727-8448-ad62d66df384" xmlns:ns3="b37cec39-32a7-446d-b8a0-3d6101f2ff14" targetNamespace="http://schemas.microsoft.com/office/2006/metadata/properties" ma:root="true" ma:fieldsID="59061b0449e77444c5f2af2fd2573093" ns2:_="" ns3:_="">
    <xsd:import namespace="6a12aab8-b0ff-4727-8448-ad62d66df384"/>
    <xsd:import namespace="b37cec39-32a7-446d-b8a0-3d6101f2ff1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2aab8-b0ff-4727-8448-ad62d66df3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7cec39-32a7-446d-b8a0-3d6101f2ff1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3DB67A-35A1-4127-B9D0-F67017FE9603}">
  <ds:schemaRefs>
    <ds:schemaRef ds:uri="http://schemas.microsoft.com/sharepoint/v3/contenttype/forms"/>
  </ds:schemaRefs>
</ds:datastoreItem>
</file>

<file path=customXml/itemProps2.xml><?xml version="1.0" encoding="utf-8"?>
<ds:datastoreItem xmlns:ds="http://schemas.openxmlformats.org/officeDocument/2006/customXml" ds:itemID="{5382041E-4088-48FF-A863-2FD0BC6AFC0C}">
  <ds:schemaRefs>
    <ds:schemaRef ds:uri="http://www.w3.org/XML/1998/namespace"/>
    <ds:schemaRef ds:uri="6a12aab8-b0ff-4727-8448-ad62d66df384"/>
    <ds:schemaRef ds:uri="http://schemas.openxmlformats.org/package/2006/metadata/core-propertie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b37cec39-32a7-446d-b8a0-3d6101f2ff14"/>
    <ds:schemaRef ds:uri="http://schemas.microsoft.com/office/2006/metadata/properties"/>
  </ds:schemaRefs>
</ds:datastoreItem>
</file>

<file path=customXml/itemProps3.xml><?xml version="1.0" encoding="utf-8"?>
<ds:datastoreItem xmlns:ds="http://schemas.openxmlformats.org/officeDocument/2006/customXml" ds:itemID="{FC0554BE-28D3-4C8C-B499-585B258BA243}">
  <ds:schemaRefs>
    <ds:schemaRef ds:uri="6a12aab8-b0ff-4727-8448-ad62d66df384"/>
    <ds:schemaRef ds:uri="b37cec39-32a7-446d-b8a0-3d6101f2ff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Vorlage 2024</Template>
  <TotalTime>0</TotalTime>
  <Words>658</Words>
  <Application>Microsoft Office PowerPoint</Application>
  <PresentationFormat>Benutzerdefiniert</PresentationFormat>
  <Paragraphs>85</Paragraphs>
  <Slides>7</Slides>
  <Notes>4</Notes>
  <HiddenSlides>0</HiddenSlides>
  <MMClips>0</MMClips>
  <ScaleCrop>false</ScaleCrop>
  <HeadingPairs>
    <vt:vector size="8" baseType="variant">
      <vt:variant>
        <vt:lpstr>Verwendete Schriftarten</vt:lpstr>
      </vt:variant>
      <vt:variant>
        <vt:i4>8</vt:i4>
      </vt:variant>
      <vt:variant>
        <vt:lpstr>Design</vt:lpstr>
      </vt:variant>
      <vt:variant>
        <vt:i4>5</vt:i4>
      </vt:variant>
      <vt:variant>
        <vt:lpstr>Eingebettete OLE-Server</vt:lpstr>
      </vt:variant>
      <vt:variant>
        <vt:i4>1</vt:i4>
      </vt:variant>
      <vt:variant>
        <vt:lpstr>Folientitel</vt:lpstr>
      </vt:variant>
      <vt:variant>
        <vt:i4>7</vt:i4>
      </vt:variant>
    </vt:vector>
  </HeadingPairs>
  <TitlesOfParts>
    <vt:vector size="21" baseType="lpstr">
      <vt:lpstr>Arial</vt:lpstr>
      <vt:lpstr>Calibri</vt:lpstr>
      <vt:lpstr>Courier New</vt:lpstr>
      <vt:lpstr>Gotham Bold</vt:lpstr>
      <vt:lpstr>Gotham Book</vt:lpstr>
      <vt:lpstr>Gotham Light</vt:lpstr>
      <vt:lpstr>Gotham Medium</vt:lpstr>
      <vt:lpstr>Wingdings</vt:lpstr>
      <vt:lpstr>ISPE slide</vt:lpstr>
      <vt:lpstr>ISPE slide - no background lines</vt:lpstr>
      <vt:lpstr>ISPE Title Slide</vt:lpstr>
      <vt:lpstr>Custom Design</vt:lpstr>
      <vt:lpstr>1_Custom Design</vt:lpstr>
      <vt:lpstr>think-cell Slide</vt:lpstr>
      <vt:lpstr>Mediadaten 2025</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Mediadaten 2024</dc:title>
  <dc:creator>Jan Hübner</dc:creator>
  <cp:lastModifiedBy>Jan Hübner</cp:lastModifiedBy>
  <cp:revision>10</cp:revision>
  <dcterms:created xsi:type="dcterms:W3CDTF">2024-02-29T14:17:28Z</dcterms:created>
  <dcterms:modified xsi:type="dcterms:W3CDTF">2024-12-18T10:29:16Z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0x010100F3BC6428FC62304FAAD592DD8F3C95CA</vt:lpwstr>
  </property>
  <property fmtid="{D5CDD505-2E9C-101B-9397-08002B2CF9AE}" pid="3" name="MSIP_Label_2c76c141-ac86-40e5-abf2-c6f60e474cee_Enabled">
    <vt:lpwstr>true</vt:lpwstr>
  </property>
  <property fmtid="{D5CDD505-2E9C-101B-9397-08002B2CF9AE}" pid="4" name="MSIP_Label_2c76c141-ac86-40e5-abf2-c6f60e474cee_SetDate">
    <vt:lpwstr>2023-12-30T11:31:48Z</vt:lpwstr>
  </property>
  <property fmtid="{D5CDD505-2E9C-101B-9397-08002B2CF9AE}" pid="5" name="MSIP_Label_2c76c141-ac86-40e5-abf2-c6f60e474cee_Method">
    <vt:lpwstr>Standard</vt:lpwstr>
  </property>
  <property fmtid="{D5CDD505-2E9C-101B-9397-08002B2CF9AE}" pid="6" name="MSIP_Label_2c76c141-ac86-40e5-abf2-c6f60e474cee_Name">
    <vt:lpwstr>2c76c141-ac86-40e5-abf2-c6f60e474cee</vt:lpwstr>
  </property>
  <property fmtid="{D5CDD505-2E9C-101B-9397-08002B2CF9AE}" pid="7" name="MSIP_Label_2c76c141-ac86-40e5-abf2-c6f60e474cee_SiteId">
    <vt:lpwstr>fcb2b37b-5da0-466b-9b83-0014b67a7c78</vt:lpwstr>
  </property>
  <property fmtid="{D5CDD505-2E9C-101B-9397-08002B2CF9AE}" pid="8" name="MSIP_Label_2c76c141-ac86-40e5-abf2-c6f60e474cee_ActionId">
    <vt:lpwstr>0a32f971-6d24-44b5-b9eb-4ebca16d75e4</vt:lpwstr>
  </property>
  <property fmtid="{D5CDD505-2E9C-101B-9397-08002B2CF9AE}" pid="9" name="MSIP_Label_2c76c141-ac86-40e5-abf2-c6f60e474cee_ContentBits">
    <vt:lpwstr>2</vt:lpwstr>
  </property>
  <property fmtid="{D5CDD505-2E9C-101B-9397-08002B2CF9AE}" pid="10" name="ClassificationContentMarkingFooterLocations">
    <vt:lpwstr>ISPE slide:5\ISPE slide - no background lines:5\ISPE Title Slide:3\1_ISPE Theme:3\3_Office Theme:8\1_Office Theme:8\Custom Design:6\2_Office Theme:8\1_Custom Design:7</vt:lpwstr>
  </property>
  <property fmtid="{D5CDD505-2E9C-101B-9397-08002B2CF9AE}" pid="11" name="ClassificationContentMarkingFooterText">
    <vt:lpwstr>RESTRICTED</vt:lpwstr>
  </property>
</Properties>
</file>